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4" y="3142424"/>
            <a:ext cx="3066545" cy="30665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C63EBE8-2ACB-5BA0-D40F-325F7432E6FB}"/>
              </a:ext>
            </a:extLst>
          </p:cNvPr>
          <p:cNvGrpSpPr/>
          <p:nvPr/>
        </p:nvGrpSpPr>
        <p:grpSpPr>
          <a:xfrm>
            <a:off x="1434577" y="4479883"/>
            <a:ext cx="1105088" cy="520329"/>
            <a:chOff x="1458816" y="4045321"/>
            <a:chExt cx="1105088" cy="52032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D0968A2B-D1E0-144F-D3CB-69836530534F}"/>
                </a:ext>
              </a:extLst>
            </p:cNvPr>
            <p:cNvSpPr/>
            <p:nvPr/>
          </p:nvSpPr>
          <p:spPr>
            <a:xfrm>
              <a:off x="1458816" y="4045321"/>
              <a:ext cx="1105088" cy="520329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  <a:effectLst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18" name="Рисунок 15" descr="Крышка вправо со сплошной заливкой">
              <a:extLst>
                <a:ext uri="{FF2B5EF4-FFF2-40B4-BE49-F238E27FC236}">
                  <a16:creationId xmlns:a16="http://schemas.microsoft.com/office/drawing/2014/main" id="{DB677D5C-3BFE-C6EA-8547-395A99F6DBB5}"/>
                </a:ext>
              </a:extLst>
            </p:cNvPr>
            <p:cNvSpPr/>
            <p:nvPr/>
          </p:nvSpPr>
          <p:spPr>
            <a:xfrm>
              <a:off x="1917738" y="4146550"/>
              <a:ext cx="183634" cy="319340"/>
            </a:xfrm>
            <a:custGeom>
              <a:avLst/>
              <a:gdLst>
                <a:gd name="connsiteX0" fmla="*/ 25110 w 192250"/>
                <a:gd name="connsiteY0" fmla="*/ 334324 h 334323"/>
                <a:gd name="connsiteX1" fmla="*/ 6 w 192250"/>
                <a:gd name="connsiteY1" fmla="*/ 309226 h 334323"/>
                <a:gd name="connsiteX2" fmla="*/ 142049 w 192250"/>
                <a:gd name="connsiteY2" fmla="*/ 167183 h 334323"/>
                <a:gd name="connsiteX3" fmla="*/ 0 w 192250"/>
                <a:gd name="connsiteY3" fmla="*/ 25098 h 334323"/>
                <a:gd name="connsiteX4" fmla="*/ 25104 w 192250"/>
                <a:gd name="connsiteY4" fmla="*/ 0 h 334323"/>
                <a:gd name="connsiteX5" fmla="*/ 192251 w 192250"/>
                <a:gd name="connsiteY5" fmla="*/ 167183 h 334323"/>
                <a:gd name="connsiteX6" fmla="*/ 25110 w 192250"/>
                <a:gd name="connsiteY6" fmla="*/ 334324 h 33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250" h="334323">
                  <a:moveTo>
                    <a:pt x="25110" y="334324"/>
                  </a:moveTo>
                  <a:lnTo>
                    <a:pt x="6" y="309226"/>
                  </a:lnTo>
                  <a:lnTo>
                    <a:pt x="142049" y="167183"/>
                  </a:lnTo>
                  <a:lnTo>
                    <a:pt x="0" y="25098"/>
                  </a:lnTo>
                  <a:lnTo>
                    <a:pt x="25104" y="0"/>
                  </a:lnTo>
                  <a:lnTo>
                    <a:pt x="192251" y="167183"/>
                  </a:lnTo>
                  <a:lnTo>
                    <a:pt x="25110" y="33432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68118" cap="flat">
              <a:solidFill>
                <a:srgbClr val="0070C0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ru-UA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D27E4C7-47D9-60E2-E65A-4BAB307100E6}"/>
              </a:ext>
            </a:extLst>
          </p:cNvPr>
          <p:cNvGrpSpPr/>
          <p:nvPr/>
        </p:nvGrpSpPr>
        <p:grpSpPr>
          <a:xfrm>
            <a:off x="3994124" y="3800154"/>
            <a:ext cx="2261481" cy="1605858"/>
            <a:chOff x="3994124" y="3495354"/>
            <a:chExt cx="2261481" cy="1605858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A163B07-7BC1-45B2-0E04-D36B8C9AAD32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3" name="Рисунок 22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65980C09-624E-1AD9-7F79-1EC7BA33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946" y="3495354"/>
              <a:ext cx="1552115" cy="155211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33C5BAC-E002-504A-CD7C-D3A747652BD6}"/>
              </a:ext>
            </a:extLst>
          </p:cNvPr>
          <p:cNvGrpSpPr/>
          <p:nvPr/>
        </p:nvGrpSpPr>
        <p:grpSpPr>
          <a:xfrm>
            <a:off x="3994124" y="1144466"/>
            <a:ext cx="2261481" cy="1577586"/>
            <a:chOff x="3994124" y="1550866"/>
            <a:chExt cx="2261481" cy="1577586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E2F80A45-BB12-D1E3-C9E0-906C1AE3D0BB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6" name="Рисунок 25" descr="Изображение выглядит как искусство, Красочность, круг, Фрактальные картинки&#10;&#10;Автоматически созданное описание">
              <a:extLst>
                <a:ext uri="{FF2B5EF4-FFF2-40B4-BE49-F238E27FC236}">
                  <a16:creationId xmlns:a16="http://schemas.microsoft.com/office/drawing/2014/main" id="{DB76FA42-E09F-7DBA-BB38-AE3AD505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692" y="1667672"/>
              <a:ext cx="1340344" cy="13439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33F9651-5AAE-8D2F-34EA-606E3B0E28F3}"/>
              </a:ext>
            </a:extLst>
          </p:cNvPr>
          <p:cNvGrpSpPr/>
          <p:nvPr/>
        </p:nvGrpSpPr>
        <p:grpSpPr>
          <a:xfrm>
            <a:off x="6563683" y="1144466"/>
            <a:ext cx="2261481" cy="1577586"/>
            <a:chOff x="6563683" y="1550866"/>
            <a:chExt cx="2261481" cy="1577586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0173A451-D5A6-380D-6E81-941E54C05011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1" name="Рисунок 30" descr="Изображение выглядит как Модный аксессуар, цепь, Ювелирные изделия, Изготовление ювелирных изделий&#10;&#10;Автоматически созданное описание">
              <a:extLst>
                <a:ext uri="{FF2B5EF4-FFF2-40B4-BE49-F238E27FC236}">
                  <a16:creationId xmlns:a16="http://schemas.microsoft.com/office/drawing/2014/main" id="{E0E6446B-BD2E-7432-0D90-2A47856A3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220" y="1568507"/>
              <a:ext cx="2056404" cy="1542303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26582AF-B6DC-8981-63E3-7892A44058EE}"/>
              </a:ext>
            </a:extLst>
          </p:cNvPr>
          <p:cNvGrpSpPr/>
          <p:nvPr/>
        </p:nvGrpSpPr>
        <p:grpSpPr>
          <a:xfrm>
            <a:off x="6563682" y="3814124"/>
            <a:ext cx="2261481" cy="1577586"/>
            <a:chOff x="6563682" y="3509324"/>
            <a:chExt cx="2261481" cy="157758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B2110BA-AC5C-1208-47FF-2A45CFEAFA91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4" name="Рисунок 33" descr="Изображение выглядит как ветряная мельн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4D8097A5-D28B-9801-555E-0C03D9D4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710" y="3562310"/>
              <a:ext cx="1471614" cy="147161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563FD07-39FB-4560-7348-46FB34B10F06}"/>
              </a:ext>
            </a:extLst>
          </p:cNvPr>
          <p:cNvGrpSpPr/>
          <p:nvPr/>
        </p:nvGrpSpPr>
        <p:grpSpPr>
          <a:xfrm>
            <a:off x="3994124" y="1144466"/>
            <a:ext cx="2261481" cy="1577586"/>
            <a:chOff x="3994124" y="1550866"/>
            <a:chExt cx="2261481" cy="1577586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F644F951-66E2-46F5-D8FF-7EBB48C5CBEA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искусство, Красочность, круг, Фрактальные картинки&#10;&#10;Автоматически созданное описание">
              <a:extLst>
                <a:ext uri="{FF2B5EF4-FFF2-40B4-BE49-F238E27FC236}">
                  <a16:creationId xmlns:a16="http://schemas.microsoft.com/office/drawing/2014/main" id="{C3496F53-6142-91C7-D97B-A2FD2A30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692" y="1667672"/>
              <a:ext cx="1340344" cy="134397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8C2D392-A088-ADB7-96D0-E633A15EF3EB}"/>
              </a:ext>
            </a:extLst>
          </p:cNvPr>
          <p:cNvGrpSpPr/>
          <p:nvPr/>
        </p:nvGrpSpPr>
        <p:grpSpPr>
          <a:xfrm>
            <a:off x="3994124" y="3828426"/>
            <a:ext cx="2261481" cy="1577586"/>
            <a:chOff x="3994124" y="3523626"/>
            <a:chExt cx="2261481" cy="1577586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71B3E8D8-4FA5-494F-D3DA-C84E69D4FC4C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5" name="Рисунок 34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7C4FB562-FBBC-21AA-044E-D2AAFC895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003" y="3565373"/>
              <a:ext cx="1427721" cy="1480223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E24E04F-B75B-F628-C16A-A718CC6F41AA}"/>
              </a:ext>
            </a:extLst>
          </p:cNvPr>
          <p:cNvGrpSpPr/>
          <p:nvPr/>
        </p:nvGrpSpPr>
        <p:grpSpPr>
          <a:xfrm>
            <a:off x="6563683" y="1144466"/>
            <a:ext cx="2261481" cy="1730892"/>
            <a:chOff x="6563683" y="1550866"/>
            <a:chExt cx="2261481" cy="1730892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96997AC9-F63C-F81C-89E1-F0DAE19E0ED9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57E41EB1-B771-9CCC-ABAF-EEDAE060E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015" y="1600754"/>
              <a:ext cx="1681004" cy="1681004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3ABA971-06B7-CB3F-5115-7C5C8F0B71A9}"/>
              </a:ext>
            </a:extLst>
          </p:cNvPr>
          <p:cNvGrpSpPr/>
          <p:nvPr/>
        </p:nvGrpSpPr>
        <p:grpSpPr>
          <a:xfrm>
            <a:off x="6563682" y="3786610"/>
            <a:ext cx="2261481" cy="1605100"/>
            <a:chOff x="6563682" y="3481810"/>
            <a:chExt cx="2261481" cy="1605100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073B2468-040C-C474-B2DB-45CCD6FE4907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6EB81E08-8373-57AB-0BC7-0A9B4BCC6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821" y="3481810"/>
              <a:ext cx="1579202" cy="157920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486538E-0CA8-A0D6-F3F4-9250D12B76BB}"/>
              </a:ext>
            </a:extLst>
          </p:cNvPr>
          <p:cNvGrpSpPr/>
          <p:nvPr/>
        </p:nvGrpSpPr>
        <p:grpSpPr>
          <a:xfrm>
            <a:off x="3994124" y="3835602"/>
            <a:ext cx="2261481" cy="1684444"/>
            <a:chOff x="3994124" y="3523626"/>
            <a:chExt cx="2261481" cy="168444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90D1178-B7AC-01BE-A2AE-8E936512DD13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5" name="Рисунок 64" descr="Изображение выглядит как сердце, мультфильм, День святого Вален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CDABEE-82F3-61C3-D37C-5D85072BA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342" y="3549029"/>
              <a:ext cx="1659041" cy="1659041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C7329D62-C309-EA8B-73EE-F2F3ADCC3DD4}"/>
              </a:ext>
            </a:extLst>
          </p:cNvPr>
          <p:cNvGrpSpPr/>
          <p:nvPr/>
        </p:nvGrpSpPr>
        <p:grpSpPr>
          <a:xfrm>
            <a:off x="6563682" y="3821300"/>
            <a:ext cx="2261481" cy="1577586"/>
            <a:chOff x="6563682" y="3509324"/>
            <a:chExt cx="2261481" cy="1577586"/>
          </a:xfrm>
        </p:grpSpPr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id="{7B48A1DD-FBFE-D95B-9CE6-B50949312E3C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8" name="Рисунок 67" descr="Изображение выглядит как зарисовка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A4498963-D1F8-034E-7B63-A9BD89D19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403" y="3567708"/>
              <a:ext cx="1460818" cy="146081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8266471-CE92-37E1-C102-06361BC6863B}"/>
              </a:ext>
            </a:extLst>
          </p:cNvPr>
          <p:cNvGrpSpPr/>
          <p:nvPr/>
        </p:nvGrpSpPr>
        <p:grpSpPr>
          <a:xfrm>
            <a:off x="6563683" y="1093586"/>
            <a:ext cx="2261481" cy="1709090"/>
            <a:chOff x="6563683" y="1492810"/>
            <a:chExt cx="2261481" cy="1709090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06F54E4D-B108-B58C-E8C2-1DBCA4EAE51A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1" name="Рисунок 70" descr="Изображение выглядит как овощи, перец, сладкий перец, производить&#10;&#10;Автоматически созданное описание">
              <a:extLst>
                <a:ext uri="{FF2B5EF4-FFF2-40B4-BE49-F238E27FC236}">
                  <a16:creationId xmlns:a16="http://schemas.microsoft.com/office/drawing/2014/main" id="{5319A7AC-5BFC-6B3E-AABC-236A4AC1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040" y="1492810"/>
              <a:ext cx="1679544" cy="170909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75A6AFF3-6A75-1708-E7CE-545C8D03316B}"/>
              </a:ext>
            </a:extLst>
          </p:cNvPr>
          <p:cNvGrpSpPr/>
          <p:nvPr/>
        </p:nvGrpSpPr>
        <p:grpSpPr>
          <a:xfrm>
            <a:off x="3994124" y="1151642"/>
            <a:ext cx="2261481" cy="1577586"/>
            <a:chOff x="3994124" y="1550866"/>
            <a:chExt cx="2261481" cy="1577586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3BB47F64-03E2-5142-4CCE-59CBFBB44587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4" name="Рисунок 73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9279A5F-D6A5-39EC-6BC2-8F2950F0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608" y="1614403"/>
              <a:ext cx="1450511" cy="1450511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C8E6AAC4-F5FB-2491-158E-9292B7411E42}"/>
              </a:ext>
            </a:extLst>
          </p:cNvPr>
          <p:cNvGrpSpPr/>
          <p:nvPr/>
        </p:nvGrpSpPr>
        <p:grpSpPr>
          <a:xfrm>
            <a:off x="3994124" y="3821074"/>
            <a:ext cx="2261481" cy="1592289"/>
            <a:chOff x="3994124" y="3516274"/>
            <a:chExt cx="2261481" cy="1592289"/>
          </a:xfrm>
        </p:grpSpPr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A4060971-A03E-7376-C6F1-928304FBE63F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8" name="Рисунок 77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82265E0-3C63-8DB2-6958-C12893DC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031" y="3516274"/>
              <a:ext cx="1592289" cy="1592289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B04EA96B-C955-E71D-64AD-BC06D15DA5C7}"/>
              </a:ext>
            </a:extLst>
          </p:cNvPr>
          <p:cNvGrpSpPr/>
          <p:nvPr/>
        </p:nvGrpSpPr>
        <p:grpSpPr>
          <a:xfrm>
            <a:off x="3994124" y="1144466"/>
            <a:ext cx="2261481" cy="1577586"/>
            <a:chOff x="3994124" y="1550866"/>
            <a:chExt cx="2261481" cy="1577586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1B09D12C-7861-D373-33CC-FECEA4C1D278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81" name="Рисунок 80" descr="Изображение выглядит как цвет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F9BEF330-0DE7-864A-409D-4A52E11A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133" y="1597616"/>
              <a:ext cx="1484086" cy="1484086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1950DCA1-54C0-6C08-B1EB-7E9B7EAE14A1}"/>
              </a:ext>
            </a:extLst>
          </p:cNvPr>
          <p:cNvGrpSpPr/>
          <p:nvPr/>
        </p:nvGrpSpPr>
        <p:grpSpPr>
          <a:xfrm>
            <a:off x="6563682" y="3802024"/>
            <a:ext cx="2261481" cy="1589686"/>
            <a:chOff x="6563682" y="3497224"/>
            <a:chExt cx="2261481" cy="1589686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C185E5D7-F843-91C8-2F23-0AE11BC9907E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84" name="Рисунок 83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C9F81E9-3360-94A9-1F80-4CA3151C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967" y="3497224"/>
              <a:ext cx="1576324" cy="1576324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F3589398-6F20-C546-9A89-AF5F292ADD84}"/>
              </a:ext>
            </a:extLst>
          </p:cNvPr>
          <p:cNvGrpSpPr/>
          <p:nvPr/>
        </p:nvGrpSpPr>
        <p:grpSpPr>
          <a:xfrm>
            <a:off x="6563683" y="1000961"/>
            <a:ext cx="2261481" cy="1824178"/>
            <a:chOff x="6563683" y="1407361"/>
            <a:chExt cx="2261481" cy="1824178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C5EFA54B-C559-9E95-DBA3-859AB3B26837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87" name="Рисунок 86" descr="Изображение выглядит как зарисовка, рисунок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B1AD7C0-9377-E7CD-44D9-92EC56CA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621" y="1407361"/>
              <a:ext cx="1824178" cy="182417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3D7078F-6557-E92D-4BA7-CE5C765D41B3}"/>
              </a:ext>
            </a:extLst>
          </p:cNvPr>
          <p:cNvGrpSpPr/>
          <p:nvPr/>
        </p:nvGrpSpPr>
        <p:grpSpPr>
          <a:xfrm>
            <a:off x="3994123" y="1045358"/>
            <a:ext cx="2261481" cy="1790153"/>
            <a:chOff x="3994124" y="1444582"/>
            <a:chExt cx="2261481" cy="1790153"/>
          </a:xfrm>
        </p:grpSpPr>
        <p:sp>
          <p:nvSpPr>
            <p:cNvPr id="90" name="Прямоугольник: скругленные углы 89">
              <a:extLst>
                <a:ext uri="{FF2B5EF4-FFF2-40B4-BE49-F238E27FC236}">
                  <a16:creationId xmlns:a16="http://schemas.microsoft.com/office/drawing/2014/main" id="{B13D0860-84A4-564D-5B00-D8497723BBC8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B14ACD75-BD07-289A-C327-34C4938FE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057" y="1444582"/>
              <a:ext cx="1791943" cy="1790153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71658632-888C-71C8-17CE-238D6873B361}"/>
              </a:ext>
            </a:extLst>
          </p:cNvPr>
          <p:cNvGrpSpPr/>
          <p:nvPr/>
        </p:nvGrpSpPr>
        <p:grpSpPr>
          <a:xfrm>
            <a:off x="6563681" y="3821300"/>
            <a:ext cx="2261481" cy="1577586"/>
            <a:chOff x="6563682" y="3509324"/>
            <a:chExt cx="2261481" cy="1577586"/>
          </a:xfrm>
        </p:grpSpPr>
        <p:sp>
          <p:nvSpPr>
            <p:cNvPr id="93" name="Прямоугольник: скругленные углы 92">
              <a:extLst>
                <a:ext uri="{FF2B5EF4-FFF2-40B4-BE49-F238E27FC236}">
                  <a16:creationId xmlns:a16="http://schemas.microsoft.com/office/drawing/2014/main" id="{168C599B-8F29-E103-6409-8F5C7DF3D317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AEB22D53-EBBA-03A5-020F-036013D18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781" y="3509324"/>
              <a:ext cx="1577586" cy="1577586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7B112E3D-BC3C-8C4D-828B-6CC08D9A7244}"/>
              </a:ext>
            </a:extLst>
          </p:cNvPr>
          <p:cNvGrpSpPr/>
          <p:nvPr/>
        </p:nvGrpSpPr>
        <p:grpSpPr>
          <a:xfrm>
            <a:off x="3994123" y="3835602"/>
            <a:ext cx="2261481" cy="1586700"/>
            <a:chOff x="3994124" y="3523626"/>
            <a:chExt cx="2261481" cy="1586700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03D68F57-E262-7182-1C30-5A54DB7FFBF1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8" name="Рисунок 97" descr="Изображение выглядит как перчатка, перчатки, красный, Карминный ц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0B0BFB36-5107-4D76-5EB9-C272CCA6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43" y="3532740"/>
              <a:ext cx="1577586" cy="1577586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DBB0B6C-16BA-6309-803E-A062719F2101}"/>
              </a:ext>
            </a:extLst>
          </p:cNvPr>
          <p:cNvGrpSpPr/>
          <p:nvPr/>
        </p:nvGrpSpPr>
        <p:grpSpPr>
          <a:xfrm>
            <a:off x="6563682" y="1151642"/>
            <a:ext cx="2261481" cy="1577586"/>
            <a:chOff x="6563683" y="1550866"/>
            <a:chExt cx="2261481" cy="1577586"/>
          </a:xfrm>
        </p:grpSpPr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9DB9E9DE-F6F9-ABC3-3DA7-4167ED8ADFBC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1" name="Рисунок 100" descr="Изображение выглядит как цвет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D4CB527-5385-7E8A-C076-F6607FC71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781" y="1550866"/>
              <a:ext cx="1577586" cy="1577586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23C96AC3-F281-67AA-F3E0-B746B7653262}"/>
              </a:ext>
            </a:extLst>
          </p:cNvPr>
          <p:cNvGrpSpPr/>
          <p:nvPr/>
        </p:nvGrpSpPr>
        <p:grpSpPr>
          <a:xfrm>
            <a:off x="6563682" y="3814124"/>
            <a:ext cx="2261481" cy="1577586"/>
            <a:chOff x="6563682" y="3509324"/>
            <a:chExt cx="2261481" cy="1577586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927392C6-9296-F4C5-3EFA-15AF379236A2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287ECF1-6A45-458C-5DFA-521D4193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781" y="3509324"/>
              <a:ext cx="1577586" cy="1577586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6EFC3DC-ABF0-3237-11F5-9F9204539DDD}"/>
              </a:ext>
            </a:extLst>
          </p:cNvPr>
          <p:cNvGrpSpPr/>
          <p:nvPr/>
        </p:nvGrpSpPr>
        <p:grpSpPr>
          <a:xfrm>
            <a:off x="3994124" y="1144466"/>
            <a:ext cx="2261481" cy="1577586"/>
            <a:chOff x="3994124" y="1550866"/>
            <a:chExt cx="2261481" cy="1577586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8345138-5139-E225-C3AE-345689B43FAA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8" name="Рисунок 107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59470FF-55F8-B9E3-2185-0BF3BFDD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59" y="1602921"/>
              <a:ext cx="1473476" cy="1473476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8648CA9-0BB2-ECC4-B175-261171F7DF9D}"/>
              </a:ext>
            </a:extLst>
          </p:cNvPr>
          <p:cNvGrpSpPr/>
          <p:nvPr/>
        </p:nvGrpSpPr>
        <p:grpSpPr>
          <a:xfrm>
            <a:off x="3994123" y="3805558"/>
            <a:ext cx="2261481" cy="1689100"/>
            <a:chOff x="3994124" y="3509324"/>
            <a:chExt cx="2261481" cy="1689100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5453D43B-9230-9998-96CC-915FF3BC8AFA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11" name="Рисунок 110" descr="Изображение выглядит как конфета, еда, леденец на палочке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D02D2F52-F26A-5C4A-F01F-223AFE41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833" y="3509324"/>
              <a:ext cx="1689100" cy="1689100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6F19B731-B7F0-E6C2-2571-36BA27C79FBA}"/>
              </a:ext>
            </a:extLst>
          </p:cNvPr>
          <p:cNvGrpSpPr/>
          <p:nvPr/>
        </p:nvGrpSpPr>
        <p:grpSpPr>
          <a:xfrm>
            <a:off x="6563683" y="1075970"/>
            <a:ext cx="2261481" cy="1907173"/>
            <a:chOff x="6563683" y="1482370"/>
            <a:chExt cx="2261481" cy="1907173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CB34D1A4-9104-5BE9-19A8-0C773AFAAEFE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14" name="Рисунок 113" descr="Изображение выглядит как игла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D4CC4648-7249-883E-72CB-E6B787807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096" y="1482370"/>
              <a:ext cx="1907173" cy="1907173"/>
            </a:xfrm>
            <a:prstGeom prst="rect">
              <a:avLst/>
            </a:prstGeom>
          </p:spPr>
        </p:pic>
      </p:grpSp>
      <p:sp>
        <p:nvSpPr>
          <p:cNvPr id="10" name="Овал 9">
            <a:extLst>
              <a:ext uri="{FF2B5EF4-FFF2-40B4-BE49-F238E27FC236}">
                <a16:creationId xmlns:a16="http://schemas.microsoft.com/office/drawing/2014/main" id="{AE38FA46-B883-3853-B81B-C52DC773FE84}"/>
              </a:ext>
            </a:extLst>
          </p:cNvPr>
          <p:cNvSpPr/>
          <p:nvPr/>
        </p:nvSpPr>
        <p:spPr>
          <a:xfrm>
            <a:off x="4782003" y="2974385"/>
            <a:ext cx="660322" cy="66032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1F1F549-0E59-90A2-B4EE-FDB934379959}"/>
              </a:ext>
            </a:extLst>
          </p:cNvPr>
          <p:cNvSpPr/>
          <p:nvPr/>
        </p:nvSpPr>
        <p:spPr>
          <a:xfrm>
            <a:off x="7358770" y="2943401"/>
            <a:ext cx="660322" cy="66032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03C0B3C-53BB-AC66-5107-AC350305E5D2}"/>
              </a:ext>
            </a:extLst>
          </p:cNvPr>
          <p:cNvSpPr/>
          <p:nvPr/>
        </p:nvSpPr>
        <p:spPr>
          <a:xfrm>
            <a:off x="4782003" y="5635374"/>
            <a:ext cx="660322" cy="66032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F2FD826-9A95-C3FB-A57D-631B9AA5E765}"/>
              </a:ext>
            </a:extLst>
          </p:cNvPr>
          <p:cNvSpPr/>
          <p:nvPr/>
        </p:nvSpPr>
        <p:spPr>
          <a:xfrm>
            <a:off x="7358770" y="5604390"/>
            <a:ext cx="660322" cy="66032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72" y="527343"/>
            <a:ext cx="5342785" cy="543819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3C33F59-6D1A-5129-117A-E357016CC049}"/>
              </a:ext>
            </a:extLst>
          </p:cNvPr>
          <p:cNvGrpSpPr/>
          <p:nvPr/>
        </p:nvGrpSpPr>
        <p:grpSpPr>
          <a:xfrm>
            <a:off x="453849" y="1144466"/>
            <a:ext cx="3066545" cy="2711920"/>
            <a:chOff x="453849" y="1144466"/>
            <a:chExt cx="3066545" cy="2711920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91937AB0-4AF0-3C89-37C4-D28D491D9303}"/>
                </a:ext>
              </a:extLst>
            </p:cNvPr>
            <p:cNvSpPr/>
            <p:nvPr/>
          </p:nvSpPr>
          <p:spPr>
            <a:xfrm>
              <a:off x="453849" y="1144466"/>
              <a:ext cx="3066545" cy="2711920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6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6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6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- у принца…</a:t>
              </a:r>
              <a:endParaRPr lang="ru-UA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47" name="Рисунок 46" descr="Изображение выглядит как мультфильм, иллюстрация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A70AB9D-1903-0B7A-419D-F5EEABA65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716" y="1242613"/>
              <a:ext cx="1415958" cy="1415958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89B88DA-13ED-AAFC-17F5-882D3A1504FC}"/>
              </a:ext>
            </a:extLst>
          </p:cNvPr>
          <p:cNvGrpSpPr/>
          <p:nvPr/>
        </p:nvGrpSpPr>
        <p:grpSpPr>
          <a:xfrm>
            <a:off x="462035" y="1148680"/>
            <a:ext cx="3066545" cy="2713689"/>
            <a:chOff x="-1358903" y="5682232"/>
            <a:chExt cx="3066545" cy="2713689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54B35D66-2FA3-9A0A-D421-7E98D13858B8}"/>
                </a:ext>
              </a:extLst>
            </p:cNvPr>
            <p:cNvSpPr/>
            <p:nvPr/>
          </p:nvSpPr>
          <p:spPr>
            <a:xfrm>
              <a:off x="-1358903" y="5684002"/>
              <a:ext cx="3066545" cy="2711919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28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Цо</a:t>
              </a:r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28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цо</a:t>
              </a:r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28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цо</a:t>
              </a:r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– у принцессы на пальце…</a:t>
              </a:r>
              <a:endParaRPr lang="ru-UA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мультфильм, иллюстрация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BABF0989-1767-1BA7-1E18-6C35473A1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746" y="5682232"/>
              <a:ext cx="1313933" cy="1383569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85289A8-5D70-98DB-B00B-0358D5D6A87E}"/>
              </a:ext>
            </a:extLst>
          </p:cNvPr>
          <p:cNvGrpSpPr/>
          <p:nvPr/>
        </p:nvGrpSpPr>
        <p:grpSpPr>
          <a:xfrm>
            <a:off x="460299" y="1175780"/>
            <a:ext cx="3066545" cy="2659822"/>
            <a:chOff x="1721891" y="5680081"/>
            <a:chExt cx="3066545" cy="2659822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DF89F484-991C-D8E3-D9B2-CB4574D5992A}"/>
                </a:ext>
              </a:extLst>
            </p:cNvPr>
            <p:cNvSpPr/>
            <p:nvPr/>
          </p:nvSpPr>
          <p:spPr>
            <a:xfrm>
              <a:off x="1721891" y="5680081"/>
              <a:ext cx="3066545" cy="2659822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- во  дворе стоит…</a:t>
              </a:r>
              <a:endParaRPr lang="ru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24" name="Рисунок 23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1C685B4-DD7D-65CD-A883-22CE943A6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160" y="5737207"/>
              <a:ext cx="1447137" cy="1447137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5D400C1-A1FD-42F3-476B-C2601DC62A76}"/>
              </a:ext>
            </a:extLst>
          </p:cNvPr>
          <p:cNvGrpSpPr/>
          <p:nvPr/>
        </p:nvGrpSpPr>
        <p:grpSpPr>
          <a:xfrm>
            <a:off x="452770" y="1168604"/>
            <a:ext cx="3066545" cy="2659822"/>
            <a:chOff x="4562727" y="5691161"/>
            <a:chExt cx="3066545" cy="2659822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EFA7DA19-48D1-7460-B478-F37189F4A255}"/>
                </a:ext>
              </a:extLst>
            </p:cNvPr>
            <p:cNvSpPr/>
            <p:nvPr/>
          </p:nvSpPr>
          <p:spPr>
            <a:xfrm>
              <a:off x="4562727" y="5691161"/>
              <a:ext cx="3066545" cy="2659822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Це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це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це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- радость на…</a:t>
              </a:r>
              <a:endParaRPr lang="ru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50" name="Рисунок 49" descr="Изображение выглядит как улыбка, смайлик, эмотикон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52C8FCA-58AF-BEC4-70F9-FBF428F65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837" y="5820231"/>
              <a:ext cx="1490144" cy="14901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399B7F9-983B-5074-BCB2-07BC078A5FAC}"/>
              </a:ext>
            </a:extLst>
          </p:cNvPr>
          <p:cNvGrpSpPr/>
          <p:nvPr/>
        </p:nvGrpSpPr>
        <p:grpSpPr>
          <a:xfrm>
            <a:off x="446886" y="1155507"/>
            <a:ext cx="3066545" cy="2659822"/>
            <a:chOff x="7329990" y="5691161"/>
            <a:chExt cx="3066545" cy="2659822"/>
          </a:xfrm>
        </p:grpSpPr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9E25FCD6-5C1E-0549-EB5E-868FF32EBBF8}"/>
                </a:ext>
              </a:extLst>
            </p:cNvPr>
            <p:cNvSpPr/>
            <p:nvPr/>
          </p:nvSpPr>
          <p:spPr>
            <a:xfrm>
              <a:off x="7329990" y="5691161"/>
              <a:ext cx="3066545" cy="2659822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Цы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цы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цы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– вяжу…</a:t>
              </a:r>
              <a:endParaRPr lang="ru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21" name="Рисунок 20" descr="Изображение выглядит как искусство, красный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F061F882-E209-01C1-9CD6-6BA944FD5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221" y="5753103"/>
              <a:ext cx="1569023" cy="1569023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CCEA528-80DF-C1D4-4B57-EDA9A8BD2FD0}"/>
              </a:ext>
            </a:extLst>
          </p:cNvPr>
          <p:cNvGrpSpPr/>
          <p:nvPr/>
        </p:nvGrpSpPr>
        <p:grpSpPr>
          <a:xfrm>
            <a:off x="423552" y="1143736"/>
            <a:ext cx="3066545" cy="2659822"/>
            <a:chOff x="10285696" y="5691161"/>
            <a:chExt cx="3066545" cy="2659822"/>
          </a:xfrm>
        </p:grpSpPr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090B5D09-10D0-28F1-AE14-FC731FF2E332}"/>
                </a:ext>
              </a:extLst>
            </p:cNvPr>
            <p:cNvSpPr/>
            <p:nvPr/>
          </p:nvSpPr>
          <p:spPr>
            <a:xfrm>
              <a:off x="10285696" y="5691161"/>
              <a:ext cx="3066545" cy="2659822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Иц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иц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иц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- врачу нужен…</a:t>
              </a:r>
              <a:endParaRPr lang="ru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412262-F276-8593-6484-92FF02DED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8678" y="5764227"/>
              <a:ext cx="1499295" cy="1546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5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7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5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DC8CCC-746D-4F7D-8695-3D97BDB5CD6D}"/>
</file>

<file path=customXml/itemProps2.xml><?xml version="1.0" encoding="utf-8"?>
<ds:datastoreItem xmlns:ds="http://schemas.openxmlformats.org/officeDocument/2006/customXml" ds:itemID="{0352E4E0-6294-472F-8D69-E6DFF5BBEA16}"/>
</file>

<file path=customXml/itemProps3.xml><?xml version="1.0" encoding="utf-8"?>
<ds:datastoreItem xmlns:ds="http://schemas.openxmlformats.org/officeDocument/2006/customXml" ds:itemID="{9F0E924D-10AE-4DDB-AAAA-80DEBF02B951}"/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44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17</cp:revision>
  <dcterms:created xsi:type="dcterms:W3CDTF">2024-07-21T13:02:50Z</dcterms:created>
  <dcterms:modified xsi:type="dcterms:W3CDTF">2024-08-04T09:47:47Z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