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3103"/>
    <a:srgbClr val="E0660F"/>
    <a:srgbClr val="FFD29B"/>
    <a:srgbClr val="F88E38"/>
    <a:srgbClr val="F36606"/>
    <a:srgbClr val="FA6C0E"/>
    <a:srgbClr val="A4CADC"/>
    <a:srgbClr val="A9C6D7"/>
    <a:srgbClr val="00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5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D1F2-64B4-414B-A8B2-CA1FAB83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E66AA-153D-46EF-BB52-A514C56A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DF1D65-DFEB-4A3F-9409-766FD10C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32C4BB-0A59-470C-823F-E6E41AD7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65431-5155-4540-9371-8B0AAE9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37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B399-E0EF-418B-A002-6A3C4A78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02D45C-C8DC-457D-B799-B9982F4D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098EB-A618-4C28-92AA-5ABBFA0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FE150-506E-460D-9297-A76D9F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AA9E4-01CD-4A3C-B6A9-270D1E26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56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27CA0E-6065-41FD-BFA7-5ABC231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990A50-9CDD-4EB4-A945-C34729A8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9849B-E43C-4188-8A69-903080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44B968-30C6-401A-B2E3-9A4D7121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863529-B749-40DF-B099-DF0A17F2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9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4D60-DA32-49A5-91B9-2977E9B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7E0AA-37BD-4B32-B04B-F9E7D09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52D5F4-F0EB-42EF-AB79-7F3CA06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03AC8-6B0D-48DF-B1A8-CF4531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F2EE-0A48-48FA-910C-0CF13D9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AC9F-4058-4BE7-8E3D-18442C98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07D08-4908-49E3-8F2C-F13E6F3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516E21-7C7C-4842-B980-A371324B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EA2ED-261F-411E-8292-A830006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C995-33D1-470E-9273-B13C5D4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6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B84-A28A-4D82-936B-EB06ED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331287-7355-4D84-83E7-2A6884C7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80AA17-B4E5-4728-9B42-D6842F9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784FF-C251-40D0-BCF7-1363C2F8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F8502F-5B92-43C6-BBF5-A141B02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564B0-36CC-4F66-874D-4276BE1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32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3FA4-D629-483D-A120-C110B7EB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CD7BB-1110-4B55-BB66-271622C5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3E7AA3-1505-4F79-B9A7-EAB67BE2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3BB34-3ED0-4A02-9A91-C6D69E4A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35249F-30DE-4F58-9C4A-EA10BF44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D1E0CD-B833-4706-AA61-F548B71A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EB969C-CB9F-49E5-9198-EB174AF6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BD1296-9FAD-44B0-89E8-4FB905C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4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82C-3EDE-4200-8499-40B84FF0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D902F-E9E6-46AD-A5E5-CF697C3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4D587-BCCF-4D5F-B621-11AF8543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5532BA-8A2D-4CCB-9417-CD9758D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36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940447-C206-4EA8-AAB6-5FC5B63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CC9125-6294-44AB-8D4E-EDF9E9E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D78E9C-83EA-4EF1-87BC-76E73255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69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D5E7-A2BD-4CC8-88A9-F2B4D86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4E77FE-6844-4745-A19A-5245482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622D89-0E39-4510-9DED-BB3CB27D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D45CFF-F9E6-488E-9E72-E7FA2E9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641B4-2C75-4099-A947-24B8B8C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6F4FE5-585D-49C7-BF8D-95ACFD1C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8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7603-7987-4AA6-9A8C-AF194F3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5EAE14-FAC1-4044-A8C1-EB79F5A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4D58E-4D88-4DBA-97BD-082A62C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661B6A-B2C2-4659-B4F7-04BAC28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9C0F0E-1802-4BBB-93CD-E3FC2EB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09C17-3557-44C2-86FC-CCAF940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54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DC1466-D75D-486C-9304-760B838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BCB68-3350-4E1E-B681-D6A2A1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2A0DBE-49A8-404F-9740-1F065A5C1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4F270-552D-4092-B4AC-A7F4873E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E1B117-577E-4FA8-AE02-E1C0943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F853-1483-4381-9F49-9FBBB538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C204BB-B46B-43B1-89C2-5C44AEA05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33D4C-42E7-4344-BB71-CA879493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F6D66-9F6C-4C04-BE98-1AB433F8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09" y="3567444"/>
            <a:ext cx="8376735" cy="63154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4DFA73-5F8C-42D1-AC40-0A7A77AEB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8" y="2678210"/>
            <a:ext cx="3655423" cy="365542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761C0462-4A18-4C89-A636-A94209CA2422}"/>
              </a:ext>
            </a:extLst>
          </p:cNvPr>
          <p:cNvSpPr/>
          <p:nvPr/>
        </p:nvSpPr>
        <p:spPr>
          <a:xfrm>
            <a:off x="3651409" y="86545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- Будем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мы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готовить борщ.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B60C6F91-FBA7-4B79-8EA7-0402529CE865}"/>
              </a:ext>
            </a:extLst>
          </p:cNvPr>
          <p:cNvSpPr/>
          <p:nvPr/>
        </p:nvSpPr>
        <p:spPr>
          <a:xfrm>
            <a:off x="3649300" y="878053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Ща-ща-ща, ща-ща-ща - Нету свеклы для борща.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76FCE6A-400F-4C5E-8632-68AA7E399F44}"/>
              </a:ext>
            </a:extLst>
          </p:cNvPr>
          <p:cNvSpPr/>
          <p:nvPr/>
        </p:nvSpPr>
        <p:spPr>
          <a:xfrm>
            <a:off x="3647191" y="89243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Я капусту поищу.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E9858A83-BD7C-4EE9-87BA-E9C60789D00B}"/>
              </a:ext>
            </a:extLst>
          </p:cNvPr>
          <p:cNvSpPr/>
          <p:nvPr/>
        </p:nvSpPr>
        <p:spPr>
          <a:xfrm>
            <a:off x="3663588" y="880284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Ще-ще-ще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ще-ще-ще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И морковка есть в борще.</a:t>
            </a: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952E3254-7CAB-440B-B244-6D9D6ED15297}"/>
              </a:ext>
            </a:extLst>
          </p:cNvPr>
          <p:cNvSpPr/>
          <p:nvPr/>
        </p:nvSpPr>
        <p:spPr>
          <a:xfrm>
            <a:off x="3339278" y="897610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Щи-щи-щи, щи-щи-щи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Варим лучшие борщи.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BD53B2-5850-45EB-BD75-8CC32497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4" y="2440499"/>
            <a:ext cx="3948571" cy="39542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B897E1F-96C1-4B0E-AE77-78FF3D6B503A}"/>
              </a:ext>
            </a:extLst>
          </p:cNvPr>
          <p:cNvSpPr/>
          <p:nvPr/>
        </p:nvSpPr>
        <p:spPr>
          <a:xfrm>
            <a:off x="7826122" y="3677145"/>
            <a:ext cx="2317443" cy="752774"/>
          </a:xfrm>
          <a:prstGeom prst="ellipse">
            <a:avLst/>
          </a:prstGeom>
          <a:gradFill flip="none" rotWithShape="1">
            <a:gsLst>
              <a:gs pos="99000">
                <a:srgbClr val="B13103"/>
              </a:gs>
              <a:gs pos="68000">
                <a:srgbClr val="E0660F"/>
              </a:gs>
              <a:gs pos="1000">
                <a:srgbClr val="FFD2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4259D-F4FF-4092-AEDF-E4479D05B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38" y="771015"/>
            <a:ext cx="1561488" cy="1643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842D5-7E9F-42A3-959E-AE60AE59E6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46" y="1283228"/>
            <a:ext cx="1628299" cy="16348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71FC2C-9799-4DF7-BADD-A7E99ACEAC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89" y="1185304"/>
            <a:ext cx="1655763" cy="1655763"/>
          </a:xfrm>
          <a:prstGeom prst="rect">
            <a:avLst/>
          </a:prstGeom>
        </p:spPr>
      </p:pic>
      <p:pic>
        <p:nvPicPr>
          <p:cNvPr id="19" name="Picture 10" descr="https://cdn3.vectorstock.com/i/1000x1000/76/17/beet-isolated-on-white-vector-8117617.jpg">
            <a:extLst>
              <a:ext uri="{FF2B5EF4-FFF2-40B4-BE49-F238E27FC236}">
                <a16:creationId xmlns:a16="http://schemas.microsoft.com/office/drawing/2014/main" id="{29F170B5-2FCA-4115-9459-8494E02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100000">
                        <a14:backgroundMark x1="48882" y1="35926" x2="48882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09" y="848138"/>
            <a:ext cx="1963077" cy="2154597"/>
          </a:xfrm>
          <a:prstGeom prst="rect">
            <a:avLst/>
          </a:prstGeom>
          <a:noFill/>
          <a:effectLst>
            <a:glow rad="101600">
              <a:schemeClr val="bg1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5E93A-04D0-4E73-94BA-16367AF6B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00" y="1431233"/>
            <a:ext cx="1216744" cy="1216744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B35FC169-F8A4-445B-B313-A68B190BD2D0}"/>
              </a:ext>
            </a:extLst>
          </p:cNvPr>
          <p:cNvSpPr/>
          <p:nvPr/>
        </p:nvSpPr>
        <p:spPr>
          <a:xfrm>
            <a:off x="3354632" y="899285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Вышел очень вкусный борщ.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77342D-29CD-4F7C-88B1-B3888F496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1" y="3590919"/>
            <a:ext cx="2552431" cy="22087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614B84F-E2A0-404C-B292-E63B434741BC}"/>
              </a:ext>
            </a:extLst>
          </p:cNvPr>
          <p:cNvSpPr txBox="1"/>
          <p:nvPr/>
        </p:nvSpPr>
        <p:spPr>
          <a:xfrm>
            <a:off x="-2330200" y="-2740219"/>
            <a:ext cx="66697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Ощ-ощ-ощ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ощ-ощ-ощ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- Не клади в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кастрюлю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хвощ!</a:t>
            </a:r>
            <a:endParaRPr lang="uk-UA" b="0" i="0" dirty="0">
              <a:solidFill>
                <a:srgbClr val="20303C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Щу-щу-щу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щу-щу-щу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- Я морковку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поищу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.</a:t>
            </a:r>
            <a:endParaRPr lang="uk-UA" b="0" i="0" dirty="0">
              <a:solidFill>
                <a:srgbClr val="20303C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Ща-ща-ща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ща-ща-ща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- Брат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принес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домой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леща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.</a:t>
            </a:r>
            <a:endParaRPr lang="uk-UA" b="0" i="0" dirty="0">
              <a:solidFill>
                <a:srgbClr val="20303C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Щи-щи-щи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щи-щи-щи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Поедим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сначала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щи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.</a:t>
            </a:r>
            <a:endParaRPr lang="uk-UA" b="0" i="0" dirty="0">
              <a:solidFill>
                <a:srgbClr val="20303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24974 0.1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2618 0.068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388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881 0.15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2369 0.0909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88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17</cp:revision>
  <dcterms:created xsi:type="dcterms:W3CDTF">2024-07-30T13:49:34Z</dcterms:created>
  <dcterms:modified xsi:type="dcterms:W3CDTF">2024-08-28T16:32:12Z</dcterms:modified>
</cp:coreProperties>
</file>