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9" Type="http://schemas.microsoft.com/office/2007/relationships/hdphoto" Target="../media/hdphoto16.wdp"/><Relationship Id="rId21" Type="http://schemas.openxmlformats.org/officeDocument/2006/relationships/image" Target="../media/image11.png"/><Relationship Id="rId34" Type="http://schemas.microsoft.com/office/2007/relationships/hdphoto" Target="../media/hdphoto14.wdp"/><Relationship Id="rId42" Type="http://schemas.microsoft.com/office/2007/relationships/hdphoto" Target="../media/hdphoto17.wdp"/><Relationship Id="rId47" Type="http://schemas.microsoft.com/office/2007/relationships/hdphoto" Target="../media/hdphoto19.wdp"/><Relationship Id="rId50" Type="http://schemas.openxmlformats.org/officeDocument/2006/relationships/image" Target="../media/image28.png"/><Relationship Id="rId55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9" Type="http://schemas.microsoft.com/office/2007/relationships/hdphoto" Target="../media/hdphoto12.wdp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5.wdp"/><Relationship Id="rId40" Type="http://schemas.openxmlformats.org/officeDocument/2006/relationships/image" Target="../media/image22.png"/><Relationship Id="rId45" Type="http://schemas.microsoft.com/office/2007/relationships/hdphoto" Target="../media/hdphoto18.wdp"/><Relationship Id="rId53" Type="http://schemas.microsoft.com/office/2007/relationships/hdphoto" Target="../media/hdphoto22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microsoft.com/office/2007/relationships/hdphoto" Target="../media/hdphoto13.wdp"/><Relationship Id="rId44" Type="http://schemas.openxmlformats.org/officeDocument/2006/relationships/image" Target="../media/image25.png"/><Relationship Id="rId52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2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43" Type="http://schemas.openxmlformats.org/officeDocument/2006/relationships/image" Target="../media/image24.png"/><Relationship Id="rId48" Type="http://schemas.openxmlformats.org/officeDocument/2006/relationships/image" Target="../media/image27.png"/><Relationship Id="rId56" Type="http://schemas.microsoft.com/office/2007/relationships/hdphoto" Target="../media/hdphoto23.wdp"/><Relationship Id="rId8" Type="http://schemas.microsoft.com/office/2007/relationships/hdphoto" Target="../media/hdphoto3.wdp"/><Relationship Id="rId51" Type="http://schemas.microsoft.com/office/2007/relationships/hdphoto" Target="../media/hdphoto21.wdp"/><Relationship Id="rId3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0.wdp"/><Relationship Id="rId33" Type="http://schemas.openxmlformats.org/officeDocument/2006/relationships/image" Target="../media/image18.png"/><Relationship Id="rId38" Type="http://schemas.openxmlformats.org/officeDocument/2006/relationships/image" Target="../media/image21.png"/><Relationship Id="rId46" Type="http://schemas.openxmlformats.org/officeDocument/2006/relationships/image" Target="../media/image26.png"/><Relationship Id="rId20" Type="http://schemas.microsoft.com/office/2007/relationships/hdphoto" Target="../media/hdphoto8.wdp"/><Relationship Id="rId41" Type="http://schemas.openxmlformats.org/officeDocument/2006/relationships/image" Target="../media/image23.png"/><Relationship Id="rId5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4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0" b="97056" l="1892" r="96351">
                        <a14:foregroundMark x1="10405" y1="12541" x2="5541" y2="10687"/>
                        <a14:foregroundMark x1="5405" y1="24755" x2="4865" y2="24973"/>
                        <a14:foregroundMark x1="7162" y1="10469" x2="7162" y2="10469"/>
                        <a14:foregroundMark x1="9865" y1="9269" x2="9865" y2="9269"/>
                        <a14:foregroundMark x1="58649" y1="4580" x2="53784" y2="5453"/>
                        <a14:foregroundMark x1="38555" y1="13304" x2="35405" y2="14177"/>
                        <a14:foregroundMark x1="48784" y1="10469" x2="38555" y2="13304"/>
                        <a14:foregroundMark x1="41622" y1="11559" x2="53243" y2="23882"/>
                        <a14:foregroundMark x1="53243" y1="23882" x2="53243" y2="23882"/>
                        <a14:foregroundMark x1="53784" y1="27590" x2="46351" y2="26281"/>
                        <a14:foregroundMark x1="49189" y1="2617" x2="49189" y2="2617"/>
                        <a14:foregroundMark x1="64595" y1="26936" x2="71216" y2="27481"/>
                        <a14:foregroundMark x1="93649" y1="9597" x2="93649" y2="9597"/>
                        <a14:foregroundMark x1="96486" y1="21156" x2="96486" y2="21156"/>
                        <a14:foregroundMark x1="75405" y1="97056" x2="74054" y2="96510"/>
                        <a14:foregroundMark x1="61351" y1="26827" x2="54459" y2="26390"/>
                        <a14:foregroundMark x1="25541" y1="53544" x2="25541" y2="53544"/>
                        <a14:foregroundMark x1="82703" y1="54526" x2="82703" y2="54526"/>
                        <a14:backgroundMark x1="48514" y1="4580" x2="48514" y2="4580"/>
                        <a14:backgroundMark x1="55270" y1="3926" x2="55270" y2="3926"/>
                        <a14:backgroundMark x1="55270" y1="3926" x2="55270" y2="3926"/>
                        <a14:backgroundMark x1="48919" y1="35878" x2="48919" y2="35878"/>
                        <a14:backgroundMark x1="58784" y1="36532" x2="58784" y2="36532"/>
                        <a14:backgroundMark x1="75405" y1="12868" x2="75405" y2="12868"/>
                        <a14:backgroundMark x1="36892" y1="13304" x2="36892" y2="13304"/>
                        <a14:backgroundMark x1="36892" y1="13304" x2="36892" y2="13304"/>
                        <a14:backgroundMark x1="42568" y1="5671" x2="42568" y2="5671"/>
                        <a14:backgroundMark x1="1622" y1="15594" x2="2027" y2="15594"/>
                        <a14:backgroundMark x1="2432" y1="15594" x2="2432" y2="16358"/>
                        <a14:backgroundMark x1="25541" y1="52890" x2="25541" y2="52890"/>
                        <a14:backgroundMark x1="76892" y1="54853" x2="76892" y2="5485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2716" r="-11197"/>
          <a:stretch>
            <a:fillRect/>
          </a:stretch>
        </p:blipFill>
        <p:spPr>
          <a:xfrm>
            <a:off x="114935" y="1753235"/>
            <a:ext cx="4598035" cy="4599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0F28A30-5B2C-4F6F-9D9E-BF8D34F711FF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0x01010038FC03484849DD4F838791533D0789A3</vt:lpwstr>
  </property>
</Properties>
</file>