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pic>
        <p:nvPicPr>
          <p:cNvPr id="15371" name="Рисунок 15370">
            <a:extLst>
              <a:ext uri="{FF2B5EF4-FFF2-40B4-BE49-F238E27FC236}">
                <a16:creationId xmlns:a16="http://schemas.microsoft.com/office/drawing/2014/main" id="{1783C012-366F-4D11-902D-CDD23FF726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8" y="2704036"/>
            <a:ext cx="3471396" cy="3471396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