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7320" y="2243455"/>
            <a:ext cx="4168140" cy="4168140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