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BCEC2A-2F09-BDD6-E6EB-8C72A764BB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543" y="2404106"/>
            <a:ext cx="4144390" cy="41443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