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640" y="15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700917" y="4168233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122314" y="4767474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СЭ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5930431" y="4838048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374370" y="4129016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ЫС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8" y="37328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BCBE0-1F2D-47C8-9C97-32D4E279BDFA}"/>
</file>

<file path=customXml/itemProps2.xml><?xml version="1.0" encoding="utf-8"?>
<ds:datastoreItem xmlns:ds="http://schemas.openxmlformats.org/officeDocument/2006/customXml" ds:itemID="{D86DD8C2-10F5-462C-8F9B-C3EC3CD86B89}"/>
</file>

<file path=customXml/itemProps3.xml><?xml version="1.0" encoding="utf-8"?>
<ds:datastoreItem xmlns:ds="http://schemas.openxmlformats.org/officeDocument/2006/customXml" ds:itemID="{1C5C60C7-EEC0-4DE3-A9A9-DE1EF79915FD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2025-01-24T21:31:48Z</dcterms:created>
  <dcterms:modified xsi:type="dcterms:W3CDTF">2025-01-25T13:39:20Z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