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1B1E7-DD43-F2C5-5757-9BB031BC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