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31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38197-20D0-4CEC-9332-8F8D1128AE73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FA530-571C-452C-9194-5E5750ACB46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8" Type="http://schemas.openxmlformats.org/officeDocument/2006/relationships/slideLayout" Target="../slideLayouts/slideLayout7.xml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луна, строительство, небоскреб, Астрономический объект&#10;&#10;Автоматически созданное описание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1" name="Прямоугольник: скругленные углы 70"/>
          <p:cNvSpPr/>
          <p:nvPr/>
        </p:nvSpPr>
        <p:spPr>
          <a:xfrm>
            <a:off x="97121" y="1214339"/>
            <a:ext cx="4638675" cy="4638675"/>
          </a:xfrm>
          <a:prstGeom prst="roundRect">
            <a:avLst/>
          </a:prstGeom>
          <a:solidFill>
            <a:schemeClr val="lt2">
              <a:tint val="95000"/>
              <a:satMod val="17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6175" y="0"/>
            <a:ext cx="885825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: скругленные углы 10"/>
          <p:cNvSpPr/>
          <p:nvPr/>
        </p:nvSpPr>
        <p:spPr>
          <a:xfrm>
            <a:off x="3525928" y="88585"/>
            <a:ext cx="5054669" cy="870702"/>
          </a:xfrm>
          <a:prstGeom prst="round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426" y="71416"/>
            <a:ext cx="885825" cy="902721"/>
          </a:xfrm>
          <a:prstGeom prst="rect">
            <a:avLst/>
          </a:prstGeom>
          <a:effectLst/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579" y="76271"/>
            <a:ext cx="885825" cy="902721"/>
          </a:xfrm>
          <a:prstGeom prst="rect">
            <a:avLst/>
          </a:prstGeom>
          <a:effectLst/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2" y="78745"/>
            <a:ext cx="885825" cy="902721"/>
          </a:xfrm>
          <a:prstGeom prst="rect">
            <a:avLst/>
          </a:prstGeom>
          <a:effectLst/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885" y="81219"/>
            <a:ext cx="885825" cy="902721"/>
          </a:xfrm>
          <a:prstGeom prst="rect">
            <a:avLst/>
          </a:prstGeom>
          <a:effectLst/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085" y="76550"/>
            <a:ext cx="885825" cy="902721"/>
          </a:xfrm>
          <a:prstGeom prst="rect">
            <a:avLst/>
          </a:prstGeom>
          <a:effectLst/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476" y="71881"/>
            <a:ext cx="885825" cy="902721"/>
          </a:xfrm>
          <a:prstGeom prst="rect">
            <a:avLst/>
          </a:prstGeom>
          <a:effectLst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426" y="75508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579" y="80363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2" y="82837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885" y="85311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085" y="80642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476" y="75973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49" name="Овал 48"/>
          <p:cNvSpPr/>
          <p:nvPr/>
        </p:nvSpPr>
        <p:spPr>
          <a:xfrm>
            <a:off x="434382" y="456257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1441149" y="456257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440222" y="4552918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1390481" y="149519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1422533" y="3535985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421607" y="3526334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415766" y="2499749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1422533" y="2499749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421607" y="2490098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412293" y="147085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33266" y="3533677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416459" y="1470856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455733" y="4562570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437118" y="353598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437118" y="249975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3433027" y="1493011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6226">
            <a:off x="3594182" y="1544889"/>
            <a:ext cx="587886" cy="785457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6" name="Рисунок 6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083" y="1595532"/>
            <a:ext cx="674908" cy="634413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787119">
            <a:off x="1528846" y="2634947"/>
            <a:ext cx="820941" cy="651192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9478">
            <a:off x="1576868" y="3568808"/>
            <a:ext cx="622693" cy="816720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351" y="4659311"/>
            <a:ext cx="436191" cy="741764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70" name="Рисунок 6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752" y="4659311"/>
            <a:ext cx="693618" cy="638350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sp>
        <p:nvSpPr>
          <p:cNvPr id="72" name="Прямоугольник: скругленные углы 71"/>
          <p:cNvSpPr/>
          <p:nvPr/>
        </p:nvSpPr>
        <p:spPr>
          <a:xfrm>
            <a:off x="7225997" y="1209407"/>
            <a:ext cx="4638675" cy="4638675"/>
          </a:xfrm>
          <a:prstGeom prst="roundRect">
            <a:avLst/>
          </a:prstGeom>
          <a:solidFill>
            <a:schemeClr val="lt2">
              <a:tint val="95000"/>
              <a:satMod val="17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Овал 72"/>
          <p:cNvSpPr/>
          <p:nvPr/>
        </p:nvSpPr>
        <p:spPr>
          <a:xfrm>
            <a:off x="9604178" y="352206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531300" y="1459243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57774" y="1571818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76" name="Рисунок 7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9694269" y="363063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77" name="Овал 76"/>
          <p:cNvSpPr/>
          <p:nvPr/>
        </p:nvSpPr>
        <p:spPr>
          <a:xfrm>
            <a:off x="9602101" y="4550957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7537168" y="453912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47082" y="4649790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1" name="Овал 80"/>
          <p:cNvSpPr/>
          <p:nvPr/>
        </p:nvSpPr>
        <p:spPr>
          <a:xfrm>
            <a:off x="8562249" y="454130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2" name="Рисунок 8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8667605" y="4666336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3" name="Овал 82"/>
          <p:cNvSpPr/>
          <p:nvPr/>
        </p:nvSpPr>
        <p:spPr>
          <a:xfrm>
            <a:off x="8563072" y="249047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7537169" y="351806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6" name="Рисунок 8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44938" y="363063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7" name="Овал 86"/>
          <p:cNvSpPr/>
          <p:nvPr/>
        </p:nvSpPr>
        <p:spPr>
          <a:xfrm>
            <a:off x="10636097" y="4563459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9583431" y="1466711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10617427" y="1479213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8551021" y="351769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7531300" y="249047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57774" y="2603045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sp>
        <p:nvSpPr>
          <p:cNvPr id="97" name="Овал 96"/>
          <p:cNvSpPr/>
          <p:nvPr/>
        </p:nvSpPr>
        <p:spPr>
          <a:xfrm>
            <a:off x="8556324" y="147134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8" name="Рисунок 97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8682798" y="1583919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sp>
        <p:nvSpPr>
          <p:cNvPr id="99" name="Овал 98"/>
          <p:cNvSpPr/>
          <p:nvPr/>
        </p:nvSpPr>
        <p:spPr>
          <a:xfrm>
            <a:off x="10620928" y="355580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0" name="Рисунок 99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10730842" y="3666475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101" name="Овал 100"/>
          <p:cNvSpPr/>
          <p:nvPr/>
        </p:nvSpPr>
        <p:spPr>
          <a:xfrm>
            <a:off x="10620929" y="253474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" name="Рисунок 10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10728698" y="2647319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103" name="Овал 102"/>
          <p:cNvSpPr/>
          <p:nvPr/>
        </p:nvSpPr>
        <p:spPr>
          <a:xfrm>
            <a:off x="9581080" y="248078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4" name="Рисунок 103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9671171" y="258935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pic>
        <p:nvPicPr>
          <p:cNvPr id="109" name="Рисунок 108" descr="Изображение выглядит как млекопитающее, графическая вставка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080" y="1469297"/>
            <a:ext cx="918588" cy="918588"/>
          </a:xfrm>
          <a:prstGeom prst="rect">
            <a:avLst/>
          </a:prstGeom>
        </p:spPr>
      </p:pic>
      <p:pic>
        <p:nvPicPr>
          <p:cNvPr id="113" name="Рисунок 112" descr="Изображение выглядит как медведь, плюшевый медвежонок, мультфильм, Фигурка животного&#10;&#10;Автоматически созданное описание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925" y="2531305"/>
            <a:ext cx="835744" cy="835744"/>
          </a:xfrm>
          <a:prstGeom prst="rect">
            <a:avLst/>
          </a:prstGeom>
        </p:spPr>
      </p:pic>
      <p:pic>
        <p:nvPicPr>
          <p:cNvPr id="115" name="Рисунок 114" descr="Изображение выглядит как графическая вставка, кот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682" y="3618121"/>
            <a:ext cx="786204" cy="786204"/>
          </a:xfrm>
          <a:prstGeom prst="rect">
            <a:avLst/>
          </a:prstGeom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932" y="4585063"/>
            <a:ext cx="863578" cy="863578"/>
          </a:xfrm>
          <a:prstGeom prst="rect">
            <a:avLst/>
          </a:prstGeom>
        </p:spPr>
      </p:pic>
      <p:pic>
        <p:nvPicPr>
          <p:cNvPr id="3" name="Рисунок 2" descr="Изображение выглядит как одежда&#10;&#10;Автоматически созданное описание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413" y="1479213"/>
            <a:ext cx="682724" cy="851263"/>
          </a:xfrm>
          <a:prstGeom prst="rect">
            <a:avLst/>
          </a:prstGeom>
        </p:spPr>
      </p:pic>
      <p:pic>
        <p:nvPicPr>
          <p:cNvPr id="5" name="Рисунок 4" descr="Изображение выглядит как Столярные изделия, Прямоугольник, шкаф, выдвижной ящик&#10;&#10;Автоматически созданное описание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171" y="4605670"/>
            <a:ext cx="801073" cy="801073"/>
          </a:xfrm>
          <a:prstGeom prst="rect">
            <a:avLst/>
          </a:prstGeom>
        </p:spPr>
      </p:pic>
      <p:pic>
        <p:nvPicPr>
          <p:cNvPr id="8" name="Рисунок 7" descr="Изображение выглядит как мультфильм, Анимация, Мультфильм, игрушка&#10;&#10;Автоматически созданное описание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340" y="2407285"/>
            <a:ext cx="2473960" cy="2473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Тема Office</vt:lpstr>
      <vt:lpstr>PowerPoint 演示文稿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yanag</cp:lastModifiedBy>
  <cp:revision>5</cp:revision>
  <dcterms:created xsi:type="dcterms:W3CDTF">2024-04-22T12:47:00Z</dcterms:created>
  <dcterms:modified xsi:type="dcterms:W3CDTF">2024-07-07T17:55:12Z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61A3A7D3D3054EE296795A86AA77D865_12</vt:lpwstr>
  </property>
  <property fmtid="{D5CDD505-2E9C-101B-9397-08002B2CF9AE}" pid="3" name="KSOProductBuildVer">
    <vt:lpwstr>1033-12.2.0.17119</vt:lpwstr>
  </property>
</Properties>
</file>