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9" autoAdjust="0"/>
  </p:normalViewPr>
  <p:slideViewPr>
    <p:cSldViewPr snapToGrid="0">
      <p:cViewPr varScale="1">
        <p:scale>
          <a:sx n="96" d="100"/>
          <a:sy n="96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9B7DD-32F4-43CC-86D8-D006C83E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4B187-369A-4270-9BC7-80EC8C9F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CBEE0-14CB-443C-9EC3-4C5A8482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2721-1D90-44BE-936D-4DD138FF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67148-BA67-43F9-95BB-C11B59E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84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E8CE3-72AB-4053-8539-BE42A95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9394B9-02C5-4324-A306-FEF33F2F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6A94E-5BFE-4C8D-82DF-EB95A136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92B8F-067C-4CD5-9A2F-DD5137B1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AB959-F343-49FB-9E12-A0171ACF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4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749096-688D-469D-9906-7EF9A46C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F4D02-D4DA-439B-B2EB-7CB96C77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7F4C0-A31A-4611-88DB-EF3E5403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4758B-87CD-4C08-8E54-F290C008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88467-0C40-41EC-9922-77ACA48D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40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4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6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07455-A716-4297-B995-45C4C903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F1AC1-8B5B-4F99-8ECB-620A0BFC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F9EA-B25A-46CD-9187-24EB248D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C3EF0-6977-4D1A-93F3-99E0B785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26B45-7159-469C-BB1C-10FB85D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83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09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5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79890-4184-4682-9C3D-C7B2B4C3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547FD-EA89-4044-BDED-9EA5DA8D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0AB81-2B56-45D0-BCE5-C19E6E47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B6954-7C45-4191-90D4-C0B12378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44155-8221-4D43-8BBF-D51BACD9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0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3A13-62A2-46F5-B6DF-E64B2A7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1E9E4-1342-4AEB-B309-48E506D7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5E119-0163-4E5D-A22F-B1654A256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0470D-6CA0-4376-873E-C76196FC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792B7-F42B-4CF5-8352-41A28D04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EFB1A-1916-4F99-8BFB-2664F2DC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1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6F56-1B38-45D8-80C5-A2F28BE8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EECF6-88C7-41C5-B9E9-4CA0096C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4A2C0-8A1D-415F-BB3C-9D584772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BC9CCA-59A8-4EA2-B2A3-05DA7270A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FFCCF-E3B7-4F1F-A746-6AA3B2459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E7968F-A1BF-4C1E-BA7C-251DA928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5772E-75BD-40F3-9185-046EAD30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FDD965-66C5-498B-9953-0022258B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3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5E64-E894-47D8-B560-F0EBB3C8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558D57-A418-4324-8464-3BD9FD5A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888AB6-EEA8-4BED-83A3-4B735E50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027F2E-6A41-428A-BDF9-E3ABCE25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5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C195D3-0FC3-4640-AB3A-093B2085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2940A0-212E-4893-ACE1-48763E4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18DE88-BE1F-4577-876F-50131BA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4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A337F-1E73-44E7-BC0A-46AC30B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261F7-1D05-4FBD-8E23-F3FDC650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74289-41CD-409D-A784-F8B242118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38072-E184-43C1-88EE-C9D30EC9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92958-5167-4751-85FF-D2969347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7ED4A-9363-40B3-95F8-8781C76D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2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B5D3-B943-4C04-8BE7-C66A72EF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CC76E-A5EC-4E06-A4A0-514C0B549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92EA9-BD8E-4B41-9E03-34109A09E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70D47-305D-4C04-A813-26F026BB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A0B43-2807-4232-9F86-613F805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64841-DAE9-4996-9E68-50C0354B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28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68FF-324B-4986-8236-8CC2456E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55D4B6-0D0A-4EDC-A1B2-B035D85E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3028E-7EF9-492C-8E03-DE769D4E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96E2-5FD8-4B94-9648-96950EC3775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1BE27-27E2-46E1-86E5-1CA9E1478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B9CDE-7DD5-42B7-A7DC-2348AA22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0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333D3-628D-9B14-6001-B0AB5F1E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61992" y="488083"/>
            <a:ext cx="6480720" cy="6089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B4544A-B266-5D60-290C-6D76A6A76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5" y="2431143"/>
            <a:ext cx="3807832" cy="3807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10A693-1D08-C816-DBCB-F8EC6186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/>
        </p:blipFill>
        <p:spPr>
          <a:xfrm>
            <a:off x="9030697" y="3488577"/>
            <a:ext cx="1778719" cy="18765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A8DD24-82AB-FD4C-7EED-A148C8B95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905" y="4416196"/>
            <a:ext cx="1953721" cy="19537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723DE-4A6B-FD8A-B86B-5E8E51827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293824">
            <a:off x="7337745" y="778331"/>
            <a:ext cx="1491177" cy="14911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B9AB7F7-515A-EDF6-ADE0-4B01CD79C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388" y="3515653"/>
            <a:ext cx="1917501" cy="191750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одоплавающая птица, утка, клюв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93AA06D-C93F-9FD8-BBC8-2FAA18E6A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28" y="1462028"/>
            <a:ext cx="1995714" cy="1995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0F1B1-AEE9-40E1-B1E0-0127B50FC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93" y="1839086"/>
            <a:ext cx="3256893" cy="343161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332786B-0A1C-3A1B-1567-41DABC4AE05B}"/>
              </a:ext>
            </a:extLst>
          </p:cNvPr>
          <p:cNvGrpSpPr/>
          <p:nvPr/>
        </p:nvGrpSpPr>
        <p:grpSpPr>
          <a:xfrm>
            <a:off x="5145820" y="1610228"/>
            <a:ext cx="1593217" cy="1593217"/>
            <a:chOff x="5145820" y="1610228"/>
            <a:chExt cx="1593217" cy="159321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9083D7-4ED1-D4C4-F6A3-EFB50E61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145820" y="1610228"/>
              <a:ext cx="1593217" cy="1593217"/>
            </a:xfrm>
            <a:prstGeom prst="rect">
              <a:avLst/>
            </a:prstGeom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1ADF2A8-DF25-4742-752C-941C98D651B8}"/>
                </a:ext>
              </a:extLst>
            </p:cNvPr>
            <p:cNvSpPr/>
            <p:nvPr/>
          </p:nvSpPr>
          <p:spPr>
            <a:xfrm>
              <a:off x="6205957" y="1799330"/>
              <a:ext cx="506247" cy="2877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3D75842D-C997-37D9-BF47-9714784FFC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99740" y="2087059"/>
              <a:ext cx="70928" cy="6760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0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6EE8FE-D143-493E-A326-E5605E4BE67B}"/>
</file>

<file path=customXml/itemProps2.xml><?xml version="1.0" encoding="utf-8"?>
<ds:datastoreItem xmlns:ds="http://schemas.openxmlformats.org/officeDocument/2006/customXml" ds:itemID="{39F845BA-8A42-456A-A099-E72CC1976151}"/>
</file>

<file path=customXml/itemProps3.xml><?xml version="1.0" encoding="utf-8"?>
<ds:datastoreItem xmlns:ds="http://schemas.openxmlformats.org/officeDocument/2006/customXml" ds:itemID="{51477235-2E6F-4534-AE63-A6C489CD6508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6</cp:revision>
  <dcterms:created xsi:type="dcterms:W3CDTF">2024-04-18T13:09:08Z</dcterms:created>
  <dcterms:modified xsi:type="dcterms:W3CDTF">2025-08-28T12:20:55Z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