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Изображение выглядит как плавсредство, транспорт, корабль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561975" y="944254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713992" y="940335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67001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413088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715616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670013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413088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7156163" y="2774379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67001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413088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715616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415174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894821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63789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790657" y="1531765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790657" y="3274840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790657" y="499626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6" y="1157249"/>
            <a:ext cx="584689" cy="5537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2" y="1824005"/>
            <a:ext cx="584689" cy="55376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17" y="1184114"/>
            <a:ext cx="584689" cy="55376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02" y="1737874"/>
            <a:ext cx="584689" cy="55376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13" y="1434129"/>
            <a:ext cx="584689" cy="55376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" y="1385223"/>
            <a:ext cx="584689" cy="55376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7" y="2950966"/>
            <a:ext cx="1385414" cy="131212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5" y="4652206"/>
            <a:ext cx="1385414" cy="131212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33" y="4522016"/>
            <a:ext cx="1741967" cy="174196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Фигурка животного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7" y="2781657"/>
            <a:ext cx="1742584" cy="174258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7" y="1044498"/>
            <a:ext cx="1819275" cy="18192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76" y="1047316"/>
            <a:ext cx="1743075" cy="174307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93" y="1014744"/>
            <a:ext cx="1819275" cy="181927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3" y="1022134"/>
            <a:ext cx="1743075" cy="174307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34" y="2755005"/>
            <a:ext cx="1819275" cy="181927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искусство, рисунок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37" y="2865850"/>
            <a:ext cx="1482360" cy="148236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3" y="4398632"/>
            <a:ext cx="1819275" cy="181927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62" y="4652206"/>
            <a:ext cx="1519726" cy="151972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4" y="4632229"/>
            <a:ext cx="1385414" cy="131212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ухонная утварь, посуда, ложка, столовое серебр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68" y="4476304"/>
            <a:ext cx="1742584" cy="174258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2996885"/>
            <a:ext cx="1385414" cy="131212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54" y="2815550"/>
            <a:ext cx="1742584" cy="174258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1238817"/>
            <a:ext cx="1385414" cy="131212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зарисовка, иллюстрация, шляп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93" y="1076249"/>
            <a:ext cx="1742584" cy="1742584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5875" y="3169285"/>
            <a:ext cx="2774950" cy="2774950"/>
          </a:xfrm>
          <a:prstGeom prst="rect">
            <a:avLst/>
          </a:prstGeom>
        </p:spPr>
      </p:pic>
      <p:pic>
        <p:nvPicPr>
          <p:cNvPr id="3" name="Picture 2" descr="Govorika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09710" y="2997200"/>
            <a:ext cx="2875915" cy="287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2024-05-06T12:25:00Z</dcterms:created>
  <dcterms:modified xsi:type="dcterms:W3CDTF">2024-07-05T12:02:53Z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DF4CAE683A8D4965AB8FA8DA6B32478C_12</vt:lpwstr>
  </property>
  <property fmtid="{D5CDD505-2E9C-101B-9397-08002B2CF9AE}" pid="3" name="KSOProductBuildVer">
    <vt:lpwstr>1033-12.2.0.17119</vt:lpwstr>
  </property>
</Properties>
</file>