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06" y="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D525C-AD78-489B-BA8D-06D7AB235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DCCE64-C0C4-4146-8F74-C5CBB4B92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A85FB-4AA0-403D-AE19-8F7A6F1D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53FE9-3438-4F06-9737-609E7B01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35E0-49CC-4B10-BBE9-6F59B080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550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BD889-B703-4E36-9160-10914B27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57D683-BB25-4984-834F-0ED7017AF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0CA60-7C23-44AB-98D7-63D57549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D739D-1766-4C86-A9BB-5BB09741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4772D-BC2C-47D6-8F76-FAEBB881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01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2A0528-B51A-4371-8416-3AA1FC9B5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9B9DCC-0733-40A3-8B8E-58A637A04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01465-A7C8-4D13-8B60-9CB6C3BD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62C6F-015F-4C09-93E9-AD6185B1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2B43A-1134-4044-88A3-E6AB0BA4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540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37CFD-B543-48B2-8435-EA26BD7F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1186A-2E7C-452A-8FF2-486847E6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D7FC72-0D00-4B92-8428-E074387F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86B1FD-773E-4476-838F-0D464447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695B0-B255-476E-AC13-31F1C5AB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18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A3E79-B7CD-4B9C-A1FD-E66CB08E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12C3D2-6053-4084-99A0-0E095145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5B408-19D6-4FA7-832F-630533E2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0583F-B799-4ECE-8A21-1F8F862E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17942-2C5C-458F-8F0D-390A8B2A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152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D5A50-391D-4C8E-BA61-43E2CD59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4DDFE-4CE3-4E23-B15F-CE6C68011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9921D-3D71-4C3F-ACC5-69C5E3DD3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BC99D5-EE29-4AA2-BE68-E5D55785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9EA5A6-13C6-4D5D-8BAA-C4B22B9B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48108-2D24-4369-91D1-CAF56CBE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720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BC9A1-117B-4754-B8A6-85C50F04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029D0C-16CB-40DB-AA2D-C6FBF529C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77E39-BF9A-44CF-8766-ED5D1B5C0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E73D30-6D78-40CF-935A-8AD0A7BE3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185798-8B66-4197-B562-857AC63DD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4C88F8-513C-4662-9728-AEF524E8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9715D9-8F5C-479B-9001-779752A1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3C838C-613C-4878-B03A-7941C893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19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F78EF-8231-4F66-A794-00D5124C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2F8326-E037-43B2-B6B7-32CF9B43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655A3C-FCC5-4A94-A09C-A6D96B90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E7E36C-1D9A-4554-A9F9-881D29D5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740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BB2DFC-2E3D-481F-8031-C9A6E677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0088E3-74D9-4411-981C-A889D4B3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8C7A3E-3338-477D-9570-1C4F53C9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099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98CCF-AB98-42D4-B5EF-96DC0DDA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E023-D5E8-4F63-88DA-D74FBC6A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1A9335-8709-418B-A19D-A88FA4C63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5CBFC6-D847-4690-8237-BEAE8B43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A27E46-E7F8-4642-AD23-17C475CD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28DE6-3EE5-428A-935A-9229F886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67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90749-0A46-4520-BE4B-C6E3E85E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59B506-A0A9-4EF5-B5BB-78581708A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7E59D-609C-46DC-A5CE-682FE37E4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8B3DD-0675-4823-B4E0-BEE77C8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B9BC36-12DE-4D5C-B338-47C7B972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26B602-4FC6-487E-8CF9-76454FFE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9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00E9D-E59E-4222-A826-F45FFA75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BBB0E-9D6B-459D-BE8E-944A6F8A1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01D37-66E7-46D6-9560-7E75E1FF1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CCA47-0057-403D-AB0C-2D2124DFA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ECCDB-4B6D-440F-A8FA-EBC65DCC1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30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A8FE3-B536-48CB-900D-F4177D81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55EB4F-EAA8-4AC4-A893-86D71274C3B0}"/>
              </a:ext>
            </a:extLst>
          </p:cNvPr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620E6F-37F4-4444-B6E7-84DA24D6B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221A7-17EE-4A31-AB81-E96E758F029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Це</a:t>
            </a:r>
            <a:r>
              <a:rPr lang="ru-RU" dirty="0"/>
              <a:t> Зоя.</a:t>
            </a:r>
          </a:p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5B4920-DCE3-4341-8EE3-EAF105E98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00FC47-76B9-4618-B9C6-8D55D54FA6E7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з мамою </a:t>
            </a:r>
            <a:r>
              <a:rPr lang="ru-RU" dirty="0" err="1"/>
              <a:t>пішли</a:t>
            </a:r>
            <a:r>
              <a:rPr lang="ru-RU" dirty="0"/>
              <a:t> в зоопарк.</a:t>
            </a:r>
          </a:p>
          <a:p>
            <a:pPr algn="ctr"/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970208-4077-41F4-94FA-90278EA6D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9AD0AA-66B3-4DAC-A9E2-4790363F2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/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E3067D40-A511-430E-B726-3942D608D872}"/>
              </a:ext>
            </a:extLst>
          </p:cNvPr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B3C430-E2EC-4077-B5E1-C6F4C487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99BF60-B8A7-4041-B9B5-857A7F2CA40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дивилась 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9594861-C600-4709-ACE2-EA7270E9522E}"/>
              </a:ext>
            </a:extLst>
          </p:cNvPr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092CBF7-93C8-4827-B1C1-3899361F1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/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260B36A-C897-414A-8718-92B03571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C28727-76F5-4098-91B2-D1A4460A8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018EC2-9D7E-4B0D-B84C-45B7E0ADCD0B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Але Зоя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злякалась</a:t>
            </a:r>
            <a:r>
              <a:rPr lang="ru-RU" dirty="0"/>
              <a:t> зубра.</a:t>
            </a:r>
          </a:p>
          <a:p>
            <a:pPr algn="ctr"/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F76C7E-2F5C-4A31-914C-0401657AD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AE7FEC-D204-4874-B945-DD49FD328D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/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1D496B-C674-48A6-9A9F-9A3D6365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12A5EC-4D98-4A32-8DF2-CD3BDDA5FEB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</a:t>
            </a:r>
            <a:r>
              <a:rPr lang="ru-RU" dirty="0" err="1"/>
              <a:t>що</a:t>
            </a:r>
            <a:r>
              <a:rPr lang="ru-RU" dirty="0"/>
              <a:t> зубр </a:t>
            </a:r>
            <a:r>
              <a:rPr lang="ru-RU" dirty="0" err="1"/>
              <a:t>злий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3535F7F-A456-482B-AF04-867007A27A76}"/>
              </a:ext>
            </a:extLst>
          </p:cNvPr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>
              <a:extLst>
                <a:ext uri="{FF2B5EF4-FFF2-40B4-BE49-F238E27FC236}">
                  <a16:creationId xmlns:a16="http://schemas.microsoft.com/office/drawing/2014/main" id="{17C0988D-A3FF-4D01-9446-01C0B6A9AA99}"/>
                </a:ext>
              </a:extLst>
            </p:cNvPr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E6B67A8-8EA3-45E4-ACF9-828A4B466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/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CF03F03-0A94-43A8-B883-8C09AD6B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8A340E4-8EE0-4BEE-9BC5-A1027D90BA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8DFE8B-CEB5-4E67-A156-7801F0470F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38287-869D-4D73-8195-8BDE44E361E1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</a:t>
            </a:r>
            <a:r>
              <a:rPr lang="ru-RU" dirty="0" err="1"/>
              <a:t>парканом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коза. У </a:t>
            </a:r>
            <a:r>
              <a:rPr lang="ru-RU" dirty="0" err="1"/>
              <a:t>кози</a:t>
            </a:r>
            <a:r>
              <a:rPr lang="ru-RU" dirty="0"/>
              <a:t> на </a:t>
            </a:r>
            <a:r>
              <a:rPr lang="ru-RU" dirty="0" err="1"/>
              <a:t>шиї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золотий</a:t>
            </a:r>
            <a:r>
              <a:rPr lang="ru-RU" dirty="0"/>
              <a:t> </a:t>
            </a:r>
            <a:r>
              <a:rPr lang="ru-RU" dirty="0" err="1"/>
              <a:t>дзвоник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622BC1-951A-4039-8547-2C13819B5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/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8E21CE-004A-4AAA-9BE2-A186AEF07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A3D1ED-6920-47FB-BF2A-646BEED0DFA4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</a:t>
            </a:r>
            <a:r>
              <a:rPr lang="ru-RU" dirty="0" err="1"/>
              <a:t>годувала</a:t>
            </a:r>
            <a:r>
              <a:rPr lang="ru-RU" dirty="0"/>
              <a:t> козу </a:t>
            </a:r>
            <a:r>
              <a:rPr lang="ru-RU" dirty="0" err="1"/>
              <a:t>кукурудзою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AD60E7-7D17-4CF3-9497-F6140B175C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226A75-4E3A-4ADE-891A-3F4E0A0226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/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74016C6-1055-4BD7-86C5-0F46B91D52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44D8B1-57DF-4C3C-9A7A-E6EC7BAAFE1A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берези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знак,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повзати</a:t>
            </a:r>
            <a:r>
              <a:rPr lang="ru-RU" dirty="0"/>
              <a:t> </a:t>
            </a:r>
            <a:r>
              <a:rPr lang="ru-RU" dirty="0" err="1"/>
              <a:t>змії</a:t>
            </a:r>
            <a:r>
              <a:rPr lang="ru-RU" dirty="0"/>
              <a:t>. </a:t>
            </a:r>
          </a:p>
          <a:p>
            <a:pPr algn="ctr"/>
            <a:endParaRPr lang="ru-UA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AE84C8F-1B40-44C5-B7BC-8E97D2D02879}"/>
              </a:ext>
            </a:extLst>
          </p:cNvPr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360520BF-AC82-4F6D-BFBD-B88E8A7C6303}"/>
                </a:ext>
              </a:extLst>
            </p:cNvPr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70EF222C-B5B8-4F11-BD01-8DD151EF3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767E825C-878F-4720-A471-DAEAC7FCF2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/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6ED8808B-F14C-4273-BB72-9F91C5712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/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FF63BB-774F-4809-BE39-83A509EB1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/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0482B82-C6DE-4240-B2A2-9F684A0FF5DA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час у зоопарку.</a:t>
            </a:r>
          </a:p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E03E718-63A8-4738-9F75-04CE6C17A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31EF614-372B-405F-926E-791AFD0F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A8599D4-01C3-44A6-AE39-C65D0EC8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414128A-AA7F-4309-92EC-4F15C07CC1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33E3C7B-7271-4B6D-A3C9-66D99D6257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47AB3ED-CADD-45A1-8567-223211203D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85C1EFE-AAF3-4D22-B773-80C49B4947B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62A1471-69CF-4818-96DB-4DCE220B31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FCF8588-6817-4D71-BF0C-94462E80D58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AE856E3-5B51-4E32-89C2-04A8D4ACC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DAA5445-5336-45CF-BCD8-F7FFC291F09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47D318D-9A39-4318-8129-C7FAF10CDA3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82" y="2284378"/>
            <a:ext cx="3552825" cy="3552825"/>
          </a:xfrm>
          <a:prstGeom prst="rect">
            <a:avLst/>
          </a:prstGeom>
        </p:spPr>
      </p:pic>
      <p:pic>
        <p:nvPicPr>
          <p:cNvPr id="60" name="подарок Рисунок 21">
            <a:extLst>
              <a:ext uri="{FF2B5EF4-FFF2-40B4-BE49-F238E27FC236}">
                <a16:creationId xmlns:a16="http://schemas.microsoft.com/office/drawing/2014/main" id="{61877D1E-2D82-4F5E-B74F-282E9086E6F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2393" y="5846500"/>
            <a:ext cx="700805" cy="7580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D94ACDD-4751-4116-8B36-B13E478ABE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0" y="457087"/>
            <a:ext cx="5768438" cy="57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65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2024-05-11T08:59:58Z</dcterms:created>
  <dcterms:modified xsi:type="dcterms:W3CDTF">2024-11-20T18:45:47Z</dcterms:modified>
</cp:coreProperties>
</file>