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18" name="Персона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325" y="2009140"/>
            <a:ext cx="2860675" cy="286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