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26070" y="2244090"/>
            <a:ext cx="41402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0FFDCA0-D019-4FC7-AB9D-296C31996699}"/>
</file>

<file path=customXml/itemProps2.xml><?xml version="1.0" encoding="utf-8"?>
<ds:datastoreItem xmlns:ds="http://schemas.openxmlformats.org/officeDocument/2006/customXml" ds:itemID="{17F7B417-6374-4711-BBD6-39984592704A}"/>
</file>

<file path=customXml/itemProps3.xml><?xml version="1.0" encoding="utf-8"?>
<ds:datastoreItem xmlns:ds="http://schemas.openxmlformats.org/officeDocument/2006/customXml" ds:itemID="{CF6B85C1-A2D0-492A-B1B7-0DCEBFBC17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