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6A345-2968-4784-9784-26505DB2A61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2DB72-3C39-4352-BE65-A3445C9FD3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2461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8936117" y="4186770"/>
            <a:ext cx="3093958" cy="2523164"/>
          </a:xfrm>
          <a:prstGeom prst="round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63" y="4350182"/>
            <a:ext cx="2183656" cy="21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7434194" y="1966429"/>
            <a:ext cx="1583703" cy="1583703"/>
            <a:chOff x="7434194" y="1966429"/>
            <a:chExt cx="1583703" cy="1583703"/>
          </a:xfrm>
        </p:grpSpPr>
        <p:sp>
          <p:nvSpPr>
            <p:cNvPr id="12" name="Овал 11"/>
            <p:cNvSpPr/>
            <p:nvPr/>
          </p:nvSpPr>
          <p:spPr>
            <a:xfrm>
              <a:off x="7434194" y="1966429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213" y="2038527"/>
              <a:ext cx="1068957" cy="1439506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4254776" y="3451524"/>
            <a:ext cx="1583703" cy="15837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Группа 38"/>
          <p:cNvGrpSpPr/>
          <p:nvPr/>
        </p:nvGrpSpPr>
        <p:grpSpPr>
          <a:xfrm>
            <a:off x="2084698" y="1770373"/>
            <a:ext cx="1583703" cy="1583703"/>
            <a:chOff x="2084698" y="1770373"/>
            <a:chExt cx="1583703" cy="1583703"/>
          </a:xfrm>
        </p:grpSpPr>
        <p:sp>
          <p:nvSpPr>
            <p:cNvPr id="5" name="Овал 4"/>
            <p:cNvSpPr/>
            <p:nvPr/>
          </p:nvSpPr>
          <p:spPr>
            <a:xfrm>
              <a:off x="2084698" y="1770373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507" y="1881926"/>
              <a:ext cx="1325139" cy="1325139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665009" y="3502869"/>
            <a:ext cx="1583703" cy="1583703"/>
            <a:chOff x="1665009" y="3502869"/>
            <a:chExt cx="1583703" cy="1583703"/>
          </a:xfrm>
        </p:grpSpPr>
        <p:sp>
          <p:nvSpPr>
            <p:cNvPr id="4" name="Овал 3"/>
            <p:cNvSpPr/>
            <p:nvPr/>
          </p:nvSpPr>
          <p:spPr>
            <a:xfrm>
              <a:off x="1665009" y="3502869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 descr="Изображение выглядит как одежд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466" y="3730710"/>
              <a:ext cx="1119066" cy="1119066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8678093" y="582445"/>
            <a:ext cx="1716119" cy="1716119"/>
            <a:chOff x="8678093" y="582445"/>
            <a:chExt cx="1716119" cy="1716119"/>
          </a:xfrm>
        </p:grpSpPr>
        <p:sp>
          <p:nvSpPr>
            <p:cNvPr id="13" name="Овал 12"/>
            <p:cNvSpPr/>
            <p:nvPr/>
          </p:nvSpPr>
          <p:spPr>
            <a:xfrm>
              <a:off x="8759293" y="637311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093" y="582445"/>
              <a:ext cx="1716119" cy="1716119"/>
            </a:xfrm>
            <a:prstGeom prst="rect">
              <a:avLst/>
            </a:prstGeom>
          </p:spPr>
        </p:pic>
      </p:grpSp>
      <p:sp>
        <p:nvSpPr>
          <p:cNvPr id="14" name="Овал 13"/>
          <p:cNvSpPr/>
          <p:nvPr/>
        </p:nvSpPr>
        <p:spPr>
          <a:xfrm>
            <a:off x="9604272" y="2439654"/>
            <a:ext cx="1583703" cy="15837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Группа 43"/>
          <p:cNvGrpSpPr/>
          <p:nvPr/>
        </p:nvGrpSpPr>
        <p:grpSpPr>
          <a:xfrm>
            <a:off x="6526148" y="3559796"/>
            <a:ext cx="1583703" cy="1583703"/>
            <a:chOff x="6526148" y="3559796"/>
            <a:chExt cx="1583703" cy="1583703"/>
          </a:xfrm>
        </p:grpSpPr>
        <p:sp>
          <p:nvSpPr>
            <p:cNvPr id="11" name="Овал 10"/>
            <p:cNvSpPr/>
            <p:nvPr/>
          </p:nvSpPr>
          <p:spPr>
            <a:xfrm>
              <a:off x="6526148" y="3559796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195" y="4084249"/>
              <a:ext cx="1263607" cy="722901"/>
            </a:xfrm>
            <a:prstGeom prst="rect">
              <a:avLst/>
            </a:prstGeom>
          </p:spPr>
        </p:pic>
      </p:grpSp>
      <p:sp>
        <p:nvSpPr>
          <p:cNvPr id="8" name="Овал 7"/>
          <p:cNvSpPr/>
          <p:nvPr/>
        </p:nvSpPr>
        <p:spPr>
          <a:xfrm>
            <a:off x="4239900" y="1628753"/>
            <a:ext cx="1583703" cy="15837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876549" y="280338"/>
            <a:ext cx="1583703" cy="15837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Группа 42"/>
          <p:cNvGrpSpPr/>
          <p:nvPr/>
        </p:nvGrpSpPr>
        <p:grpSpPr>
          <a:xfrm>
            <a:off x="5300563" y="5080277"/>
            <a:ext cx="1583703" cy="1583703"/>
            <a:chOff x="5300563" y="5080277"/>
            <a:chExt cx="1583703" cy="1583703"/>
          </a:xfrm>
        </p:grpSpPr>
        <p:sp>
          <p:nvSpPr>
            <p:cNvPr id="10" name="Овал 9"/>
            <p:cNvSpPr/>
            <p:nvPr/>
          </p:nvSpPr>
          <p:spPr>
            <a:xfrm>
              <a:off x="5300563" y="5080277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 descr="Изображение выглядит как мультфильм, графическая вставка, Фигурка животного, медведь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6" t="11210" r="12772" b="12346"/>
            <a:stretch>
              <a:fillRect/>
            </a:stretch>
          </p:blipFill>
          <p:spPr>
            <a:xfrm>
              <a:off x="5547122" y="5308354"/>
              <a:ext cx="1097756" cy="1085968"/>
            </a:xfrm>
            <a:prstGeom prst="rect">
              <a:avLst/>
            </a:prstGeom>
          </p:spPr>
        </p:pic>
      </p:grpSp>
      <p:pic>
        <p:nvPicPr>
          <p:cNvPr id="21" name="Рисунок 20" descr="Изображение выглядит как динозавр, мультфильм, Фигурка животног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44" y="1704407"/>
            <a:ext cx="1405813" cy="140581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56F9AF87-B6C6-D6D6-A7C6-9183E1F852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25" y="354910"/>
            <a:ext cx="1452620" cy="14526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инжир, фрукт, еда&#10;&#10;Автоматически созданное описание">
            <a:extLst>
              <a:ext uri="{FF2B5EF4-FFF2-40B4-BE49-F238E27FC236}">
                <a16:creationId xmlns:a16="http://schemas.microsoft.com/office/drawing/2014/main" id="{5285D1DE-7A00-1BCB-9C1C-C8E4699FAC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94" y="3310498"/>
            <a:ext cx="1769779" cy="176977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826E69F-30C4-3451-60C7-87FFF9E2126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21" y="2420604"/>
            <a:ext cx="1665142" cy="166514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50" y="-109983"/>
            <a:ext cx="4732584" cy="4817094"/>
          </a:xfrm>
          <a:prstGeom prst="rect">
            <a:avLst/>
          </a:prstGeom>
        </p:spPr>
      </p:pic>
      <p:pic>
        <p:nvPicPr>
          <p:cNvPr id="3" name="Рисунок 2" descr="D:\Govorika\Без назви-1.pngБез назви-1"/>
          <p:cNvPicPr>
            <a:picLocks noChangeAspect="1"/>
          </p:cNvPicPr>
          <p:nvPr/>
        </p:nvPicPr>
        <p:blipFill rotWithShape="1">
          <a:blip r:embed="rId15"/>
          <a:srcRect l="20651" r="20651"/>
          <a:stretch>
            <a:fillRect/>
          </a:stretch>
        </p:blipFill>
        <p:spPr>
          <a:xfrm>
            <a:off x="231880" y="4290243"/>
            <a:ext cx="1488199" cy="253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2096 -0.1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96 -0.16667 L 0.14661 -0.423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61 -0.42385 L 0.21028 -0.6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63727 L 0.32239 -0.44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39 -0.44954 L 0.32109 -0.176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09 -0.17616 L 0.40456 0.02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56 0.02037 L 0.50508 -0.192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08 -0.19213 L 0.58711 -0.428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711 -0.42894 L 0.69505 -0.6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505 -0.61111 L 0.75599 -0.342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99 -0.34283 L 0.77578 -0.0122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10</cp:revision>
  <dcterms:created xsi:type="dcterms:W3CDTF">2022-07-02T12:28:00Z</dcterms:created>
  <dcterms:modified xsi:type="dcterms:W3CDTF">2024-12-13T12:58:22Z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B99ACA4CF2524C9895A70140E6BE6EB3_12</vt:lpwstr>
  </property>
  <property fmtid="{D5CDD505-2E9C-101B-9397-08002B2CF9AE}" pid="3" name="KSOProductBuildVer">
    <vt:lpwstr>1033-12.2.0.17119</vt:lpwstr>
  </property>
</Properties>
</file>