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8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0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DAFF94-4B12-402B-8F21-BD69920EE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793" y="1585324"/>
            <a:ext cx="4608639" cy="4608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Широкий екран</PresentationFormat>
  <Paragraphs>2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Користувач</cp:lastModifiedBy>
  <cp:revision>17</cp:revision>
  <dcterms:modified xsi:type="dcterms:W3CDTF">2024-08-06T20:26:34Z</dcterms:modified>
</cp:coreProperties>
</file>