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5A14-783F-490C-B7E4-14897A0E141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46"/>
            <a:ext cx="12192000" cy="687384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3652" y="1237977"/>
            <a:ext cx="1335316" cy="131445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2983" y="1907746"/>
            <a:ext cx="1432361" cy="140998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588" y="2845580"/>
            <a:ext cx="1432361" cy="14099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5422" y="3961008"/>
            <a:ext cx="1349177" cy="13280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5850" y="5158768"/>
            <a:ext cx="1438133" cy="14156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0170" y="4448509"/>
            <a:ext cx="1438133" cy="141566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81" y="438380"/>
            <a:ext cx="1808690" cy="1808690"/>
          </a:xfrm>
          <a:prstGeom prst="rect">
            <a:avLst/>
          </a:prstGeom>
          <a:noFill/>
          <a:effectLst>
            <a:glow rad="279400">
              <a:srgbClr val="FFA3D1">
                <a:alpha val="40000"/>
              </a:srgb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3946040" y="298208"/>
            <a:ext cx="2429988" cy="2273253"/>
            <a:chOff x="3440835" y="826994"/>
            <a:chExt cx="1744856" cy="1678254"/>
          </a:xfrm>
        </p:grpSpPr>
        <p:sp>
          <p:nvSpPr>
            <p:cNvPr id="20" name="Овал 19"/>
            <p:cNvSpPr/>
            <p:nvPr/>
          </p:nvSpPr>
          <p:spPr>
            <a:xfrm>
              <a:off x="3480935" y="826994"/>
              <a:ext cx="1678254" cy="16782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835" y="922438"/>
              <a:ext cx="1744856" cy="1345473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966435" y="290653"/>
            <a:ext cx="2409593" cy="2312318"/>
            <a:chOff x="3480935" y="826994"/>
            <a:chExt cx="1678254" cy="1678254"/>
          </a:xfrm>
        </p:grpSpPr>
        <p:sp>
          <p:nvSpPr>
            <p:cNvPr id="25" name="Овал 24"/>
            <p:cNvSpPr/>
            <p:nvPr/>
          </p:nvSpPr>
          <p:spPr>
            <a:xfrm>
              <a:off x="3480935" y="826994"/>
              <a:ext cx="1678254" cy="16782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263" y="969015"/>
              <a:ext cx="1400935" cy="1496015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012579" y="298208"/>
            <a:ext cx="2331361" cy="2285008"/>
            <a:chOff x="3480935" y="826994"/>
            <a:chExt cx="1678254" cy="1678254"/>
          </a:xfrm>
        </p:grpSpPr>
        <p:sp>
          <p:nvSpPr>
            <p:cNvPr id="28" name="Овал 27"/>
            <p:cNvSpPr/>
            <p:nvPr/>
          </p:nvSpPr>
          <p:spPr>
            <a:xfrm>
              <a:off x="3480935" y="826994"/>
              <a:ext cx="1678254" cy="16782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105" y="1047009"/>
              <a:ext cx="1068648" cy="1109404"/>
            </a:xfrm>
            <a:prstGeom prst="rect">
              <a:avLst/>
            </a:prstGeom>
          </p:spPr>
        </p:pic>
      </p:grpSp>
      <p:grpSp>
        <p:nvGrpSpPr>
          <p:cNvPr id="7" name="Тикки"/>
          <p:cNvGrpSpPr/>
          <p:nvPr/>
        </p:nvGrpSpPr>
        <p:grpSpPr>
          <a:xfrm>
            <a:off x="722429" y="997491"/>
            <a:ext cx="1438133" cy="1412000"/>
            <a:chOff x="1621814" y="2861793"/>
            <a:chExt cx="3388506" cy="2840467"/>
          </a:xfrm>
          <a:effectLst/>
        </p:grpSpPr>
        <p:sp>
          <p:nvSpPr>
            <p:cNvPr id="6" name="Овал 5"/>
            <p:cNvSpPr/>
            <p:nvPr/>
          </p:nvSpPr>
          <p:spPr>
            <a:xfrm>
              <a:off x="2702859" y="3428999"/>
              <a:ext cx="1129553" cy="158675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ffectLst>
              <a:glow rad="7874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" b="909"/>
            <a:stretch>
              <a:fillRect/>
            </a:stretch>
          </p:blipFill>
          <p:spPr bwMode="auto">
            <a:xfrm>
              <a:off x="1621814" y="2861793"/>
              <a:ext cx="3388506" cy="2840467"/>
            </a:xfrm>
            <a:prstGeom prst="rect">
              <a:avLst/>
            </a:prstGeom>
            <a:noFill/>
            <a:effectLst>
              <a:glow rad="127000">
                <a:srgbClr val="AEE8F4">
                  <a:alpha val="37000"/>
                </a:srgbClr>
              </a:glo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4008268" y="290653"/>
            <a:ext cx="2377401" cy="2301613"/>
            <a:chOff x="3480935" y="826994"/>
            <a:chExt cx="1678254" cy="1678254"/>
          </a:xfrm>
        </p:grpSpPr>
        <p:sp>
          <p:nvSpPr>
            <p:cNvPr id="32" name="Овал 31"/>
            <p:cNvSpPr/>
            <p:nvPr/>
          </p:nvSpPr>
          <p:spPr>
            <a:xfrm>
              <a:off x="3480935" y="826994"/>
              <a:ext cx="1678254" cy="16782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482" y="1025597"/>
              <a:ext cx="1462942" cy="1254993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973367" y="291656"/>
            <a:ext cx="2381765" cy="2318870"/>
            <a:chOff x="3480935" y="826994"/>
            <a:chExt cx="1678254" cy="1678254"/>
          </a:xfrm>
        </p:grpSpPr>
        <p:sp>
          <p:nvSpPr>
            <p:cNvPr id="35" name="Овал 34"/>
            <p:cNvSpPr/>
            <p:nvPr/>
          </p:nvSpPr>
          <p:spPr>
            <a:xfrm>
              <a:off x="3480935" y="826994"/>
              <a:ext cx="1678254" cy="16782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261" y="1140683"/>
              <a:ext cx="1162089" cy="1109796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984325" y="323155"/>
            <a:ext cx="2337234" cy="2273253"/>
            <a:chOff x="3499509" y="829865"/>
            <a:chExt cx="1678254" cy="1678254"/>
          </a:xfrm>
        </p:grpSpPr>
        <p:sp>
          <p:nvSpPr>
            <p:cNvPr id="38" name="Овал 37"/>
            <p:cNvSpPr/>
            <p:nvPr/>
          </p:nvSpPr>
          <p:spPr>
            <a:xfrm>
              <a:off x="3499509" y="829865"/>
              <a:ext cx="1678254" cy="16782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660" y="1134673"/>
              <a:ext cx="1164954" cy="984810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59" y="4608955"/>
            <a:ext cx="1106668" cy="10947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98" y="5363429"/>
            <a:ext cx="1093303" cy="108154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06" y="4091344"/>
            <a:ext cx="1093303" cy="108154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18" y="3009797"/>
            <a:ext cx="1093303" cy="108154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22" y="2158991"/>
            <a:ext cx="1093303" cy="10815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90" y="1634341"/>
            <a:ext cx="1093303" cy="108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1370" y="3031165"/>
            <a:ext cx="3061116" cy="3061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5052 0.4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0.40231 L 0.19779 0.52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79 0.5206 L 0.27135 0.298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35 0.29815 L 0.39726 0.129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26 0.12963 L 0.5151 0.0118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51 0.01181 L 0.65378 -0.091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2024-04-28T21:06:00Z</dcterms:created>
  <dcterms:modified xsi:type="dcterms:W3CDTF">2024-10-28T09:04:47Z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3A83BB7D983443F589FFC4AA594DFA31_12</vt:lpwstr>
  </property>
  <property fmtid="{D5CDD505-2E9C-101B-9397-08002B2CF9AE}" pid="3" name="KSOProductBuildVer">
    <vt:lpwstr>1033-12.2.0.17153</vt:lpwstr>
  </property>
</Properties>
</file>