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28CF073E-4DC5-1F10-A443-39E95AEB2B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36" y="2607430"/>
            <a:ext cx="3879440" cy="3885247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72" y="5858544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E9303E-BE04-7A2F-177D-F648BB0539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3" y="2510264"/>
            <a:ext cx="1027313" cy="10273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DE64D4-AA39-0F69-AFC4-D453A01E6C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59" y="5265078"/>
            <a:ext cx="1186932" cy="118693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60805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506160" y="5052602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19</cp:revision>
  <dcterms:created xsi:type="dcterms:W3CDTF">2024-11-13T21:15:09Z</dcterms:created>
  <dcterms:modified xsi:type="dcterms:W3CDTF">2024-11-20T09:37:39Z</dcterms:modified>
</cp:coreProperties>
</file>