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43D8-BABA-4811-87A3-667CE829EA02}" type="datetimeFigureOut">
              <a:rPr lang="uk-UA" smtClean="0"/>
              <a:t>08.07.2025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2844-BCD8-4387-BCC0-56D74DF3EAF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43D8-BABA-4811-87A3-667CE829EA02}" type="datetimeFigureOut">
              <a:rPr lang="uk-UA" smtClean="0"/>
              <a:t>08.07.2025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2844-BCD8-4387-BCC0-56D74DF3EAF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43D8-BABA-4811-87A3-667CE829EA02}" type="datetimeFigureOut">
              <a:rPr lang="uk-UA" smtClean="0"/>
              <a:t>08.07.2025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2844-BCD8-4387-BCC0-56D74DF3EAF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43D8-BABA-4811-87A3-667CE829EA02}" type="datetimeFigureOut">
              <a:rPr lang="uk-UA" smtClean="0"/>
              <a:t>08.07.2025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2844-BCD8-4387-BCC0-56D74DF3EAF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43D8-BABA-4811-87A3-667CE829EA02}" type="datetimeFigureOut">
              <a:rPr lang="uk-UA" smtClean="0"/>
              <a:t>08.07.2025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2844-BCD8-4387-BCC0-56D74DF3EAF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43D8-BABA-4811-87A3-667CE829EA02}" type="datetimeFigureOut">
              <a:rPr lang="uk-UA" smtClean="0"/>
              <a:t>08.07.2025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2844-BCD8-4387-BCC0-56D74DF3EAF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43D8-BABA-4811-87A3-667CE829EA02}" type="datetimeFigureOut">
              <a:rPr lang="uk-UA" smtClean="0"/>
              <a:t>08.07.2025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2844-BCD8-4387-BCC0-56D74DF3EAF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43D8-BABA-4811-87A3-667CE829EA02}" type="datetimeFigureOut">
              <a:rPr lang="uk-UA" smtClean="0"/>
              <a:t>08.07.2025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2844-BCD8-4387-BCC0-56D74DF3EAF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43D8-BABA-4811-87A3-667CE829EA02}" type="datetimeFigureOut">
              <a:rPr lang="uk-UA" smtClean="0"/>
              <a:t>08.07.2025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2844-BCD8-4387-BCC0-56D74DF3EAF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43D8-BABA-4811-87A3-667CE829EA02}" type="datetimeFigureOut">
              <a:rPr lang="uk-UA" smtClean="0"/>
              <a:t>08.07.2025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2844-BCD8-4387-BCC0-56D74DF3EAF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43D8-BABA-4811-87A3-667CE829EA02}" type="datetimeFigureOut">
              <a:rPr lang="uk-UA" smtClean="0"/>
              <a:t>08.07.2025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2844-BCD8-4387-BCC0-56D74DF3EAF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E43D8-BABA-4811-87A3-667CE829EA02}" type="datetimeFigureOut">
              <a:rPr lang="uk-UA" smtClean="0"/>
              <a:t>08.07.2025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D2844-BCD8-4387-BCC0-56D74DF3EAF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2498103" y="15742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6003635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 w="12700" cmpd="sng"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6" t="13277" r="21812" b="14834"/>
          <a:stretch>
            <a:fillRect/>
          </a:stretch>
        </p:blipFill>
        <p:spPr>
          <a:xfrm>
            <a:off x="202449" y="2281287"/>
            <a:ext cx="3499025" cy="410786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132" y="513179"/>
            <a:ext cx="2009377" cy="245045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11" y="3335897"/>
            <a:ext cx="2005758" cy="245080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9581" y="3408333"/>
            <a:ext cx="2005758" cy="245080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5551" y="3335897"/>
            <a:ext cx="2005758" cy="245080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648" y="603834"/>
            <a:ext cx="2005758" cy="245080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298" y="533540"/>
            <a:ext cx="2005758" cy="2450804"/>
          </a:xfrm>
          <a:prstGeom prst="rect">
            <a:avLst/>
          </a:prstGeom>
        </p:spPr>
      </p:pic>
      <p:sp>
        <p:nvSpPr>
          <p:cNvPr id="28" name="Овал 27"/>
          <p:cNvSpPr/>
          <p:nvPr/>
        </p:nvSpPr>
        <p:spPr>
          <a:xfrm>
            <a:off x="5070204" y="1263230"/>
            <a:ext cx="1407229" cy="138473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2214" y="1241644"/>
            <a:ext cx="1420491" cy="139610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8281" y="1320370"/>
            <a:ext cx="1420491" cy="139610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8740" y="4063749"/>
            <a:ext cx="1420491" cy="139610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1931" y="4141344"/>
            <a:ext cx="1420491" cy="139610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08184" y="4063748"/>
            <a:ext cx="1420491" cy="13961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09063" y="1428663"/>
            <a:ext cx="1218925" cy="12189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060" y="4152145"/>
            <a:ext cx="1236021" cy="123602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86605" y="4185740"/>
            <a:ext cx="1351709" cy="135170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227" y="1292994"/>
            <a:ext cx="1336926" cy="13545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41636" y="1362590"/>
            <a:ext cx="1241643" cy="1241643"/>
          </a:xfrm>
          <a:prstGeom prst="rect">
            <a:avLst/>
          </a:prstGeom>
        </p:spPr>
      </p:pic>
      <p:pic>
        <p:nvPicPr>
          <p:cNvPr id="4" name="Рисунок 3" descr="Изображение выглядит как шахматная фигура, шахматы, настольная игра, Игры и спорт в закрытом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4BD5E22A-5EBC-202B-9C07-EFBAD709586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080" y="4063748"/>
            <a:ext cx="1228692" cy="12286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9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9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9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8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46 0.08472 L -0.06146 0.08472 L -0.07084 0.0956 C -0.07422 0.09954 -0.07604 0.1007 -0.0793 0.10533 C -0.0849 0.11297 -0.078 0.10602 -0.08477 0.11204 C -0.08503 0.11343 -0.0849 0.11528 -0.08555 0.11621 C -0.08607 0.11736 -0.08711 0.11713 -0.08776 0.11759 C -0.08893 0.11852 -0.08985 0.11945 -0.09089 0.12037 C -0.09141 0.12176 -0.0918 0.12338 -0.09245 0.12454 C -0.09388 0.12662 -0.09558 0.12824 -0.09714 0.12986 C -0.09792 0.13079 -0.0987 0.13172 -0.09935 0.13264 C -0.10039 0.13403 -0.10143 0.13565 -0.10248 0.13681 C -0.10326 0.1375 -0.10404 0.13773 -0.10482 0.1382 C -0.10873 0.14514 -0.10612 0.14144 -0.11328 0.14792 L -0.11328 0.14792 C -0.11706 0.15278 -0.11524 0.15116 -0.11875 0.15324 C -0.12031 0.15741 -0.12031 0.15834 -0.12266 0.16158 C -0.12331 0.16273 -0.12422 0.16343 -0.12487 0.16435 C -0.12748 0.1713 -0.12565 0.16759 -0.13112 0.17408 L -0.13347 0.17662 C -0.13607 0.1838 -0.1336 0.17871 -0.13802 0.18357 C -0.13919 0.18472 -0.14011 0.18634 -0.14115 0.18773 C -0.14193 0.18866 -0.14271 0.18959 -0.14349 0.19051 C -0.14701 0.2 -0.14232 0.18889 -0.14896 0.19746 C -0.14961 0.19838 -0.14974 0.20047 -0.15039 0.20139 C -0.1513 0.20278 -0.15248 0.20324 -0.15352 0.20417 C -0.15404 0.20556 -0.15443 0.20718 -0.15508 0.20834 C -0.15729 0.21227 -0.15716 0.21019 -0.15977 0.2125 C -0.16055 0.2132 -0.16133 0.21412 -0.16211 0.21528 C -0.16589 0.22084 -0.16276 0.21829 -0.16745 0.22338 C -0.16849 0.22454 -0.16966 0.225 -0.17058 0.22616 C -0.17149 0.22732 -0.17201 0.22917 -0.17292 0.23033 C -0.17383 0.23148 -0.175 0.23218 -0.17591 0.2331 C -0.17683 0.2338 -0.17748 0.23519 -0.17826 0.23588 C -0.17904 0.23658 -0.17982 0.23658 -0.1806 0.23727 C -0.18138 0.23797 -0.18216 0.23912 -0.18294 0.24005 C -0.18399 0.24097 -0.1849 0.2419 -0.18607 0.24283 C -0.18672 0.24329 -0.18763 0.24352 -0.18828 0.24398 C -0.18919 0.24491 -0.18985 0.24607 -0.19063 0.24676 C -0.19219 0.24792 -0.19531 0.24954 -0.19531 0.24954 C -0.20196 0.25741 -0.19349 0.24792 -0.19987 0.25371 C -0.20078 0.2544 -0.20143 0.25579 -0.20222 0.25648 C -0.20378 0.25764 -0.2069 0.25926 -0.2069 0.25926 C -0.21055 0.26366 -0.20834 0.26134 -0.2138 0.26482 C -0.21459 0.26528 -0.21693 0.26621 -0.21615 0.26621 L -0.21537 0.26621 L -0.21537 0.26621 " pathEditMode="relative" ptsTypes="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24 0.07893 L -0.04024 0.07893 C -0.04779 0.08541 -0.0487 0.0868 -0.05703 0.09189 C -0.05821 0.09282 -0.05951 0.09305 -0.06068 0.09375 C -0.06537 0.09629 -0.06993 0.09907 -0.07461 0.10185 C -0.07618 0.10277 -0.07774 0.10393 -0.07917 0.10509 C -0.08047 0.10625 -0.08151 0.10787 -0.08295 0.10856 C -0.08464 0.10949 -0.08659 0.10949 -0.08841 0.11018 C -0.0987 0.11921 -0.08581 0.10833 -0.09584 0.11504 C -0.1056 0.12152 -0.09375 0.11574 -0.10326 0.1199 C -0.10795 0.125 -0.10951 0.12731 -0.11537 0.12986 C -0.11771 0.13102 -0.12019 0.13102 -0.12266 0.13148 C -0.12396 0.13264 -0.12513 0.13402 -0.12644 0.13472 C -0.12904 0.13657 -0.13425 0.1375 -0.13659 0.13819 C -0.1375 0.13865 -0.13841 0.13935 -0.13933 0.13981 C -0.14063 0.14027 -0.14193 0.14074 -0.1431 0.14143 C -0.14466 0.14236 -0.1461 0.14398 -0.14766 0.14467 C -0.15039 0.14583 -0.15326 0.14583 -0.15599 0.14629 C -0.15729 0.14745 -0.15834 0.14907 -0.15977 0.14953 C -0.16341 0.15092 -0.16719 0.15046 -0.17084 0.15139 C -0.17279 0.15162 -0.17461 0.15231 -0.17644 0.15301 C -0.178 0.15347 -0.17956 0.15416 -0.18099 0.15463 C -0.18295 0.15509 -0.18477 0.15555 -0.18659 0.15625 C -0.18972 0.15717 -0.19284 0.15764 -0.19584 0.15949 C -0.19922 0.16157 -0.20235 0.16342 -0.20599 0.16435 C -0.21003 0.16551 -0.21407 0.16551 -0.2181 0.1662 C -0.22071 0.16643 -0.23282 0.16875 -0.23568 0.16944 C -0.2375 0.1699 -0.23933 0.1706 -0.24128 0.17106 C -0.24662 0.1743 -0.24662 0.17453 -0.25508 0.17592 C -0.27735 0.17963 -0.2681 0.17801 -0.28295 0.18102 C -0.28503 0.18194 -0.28724 0.18333 -0.28933 0.18426 C -0.2918 0.18518 -0.29427 0.18518 -0.29675 0.18588 C -0.29896 0.18634 -0.30118 0.1868 -0.30326 0.1875 C -0.30456 0.18796 -0.30573 0.18889 -0.30703 0.18912 C -0.31133 0.19004 -0.31563 0.19004 -0.31993 0.19074 C -0.32552 0.19166 -0.33659 0.19398 -0.33659 0.19398 C -0.3375 0.19467 -0.33841 0.19537 -0.33933 0.19583 C -0.35144 0.2 -0.35183 0.19907 -0.36537 0.20069 C -0.37344 0.20347 -0.36641 0.20115 -0.37644 0.20393 C -0.37826 0.20439 -0.38008 0.20486 -0.38203 0.20555 C -0.38321 0.20602 -0.38438 0.20694 -0.38568 0.20717 C -0.38881 0.2081 -0.3918 0.20833 -0.39493 0.20879 C -0.41133 0.21527 -0.39466 0.20949 -0.41537 0.21389 C -0.41654 0.21412 -0.41771 0.21504 -0.41901 0.21551 C -0.42058 0.2162 -0.42214 0.21643 -0.4237 0.21713 C -0.42487 0.21759 -0.42604 0.21828 -0.42735 0.21875 C -0.42917 0.21944 -0.43099 0.2199 -0.43295 0.22037 C -0.43854 0.22384 -0.43334 0.22106 -0.4431 0.22384 C -0.44466 0.22407 -0.44623 0.225 -0.44766 0.22546 C -0.45209 0.22662 -0.45638 0.22754 -0.46068 0.2287 L -0.46719 0.23032 C -0.47305 0.23564 -0.46875 0.23264 -0.47644 0.23518 C -0.47774 0.23564 -0.47891 0.23634 -0.48008 0.2368 C -0.48112 0.23727 -0.4819 0.23819 -0.48295 0.23865 C -0.48529 0.23935 -0.48789 0.23958 -0.49037 0.24027 C -0.49362 0.2412 -0.50078 0.24444 -0.50326 0.24514 C -0.50573 0.24583 -0.50821 0.24606 -0.51068 0.24676 C -0.51224 0.24722 -0.51381 0.24768 -0.51537 0.24838 C -0.51628 0.24884 -0.51719 0.24977 -0.5181 0.25 C -0.52058 0.25092 -0.52305 0.25092 -0.52552 0.25162 C -0.5267 0.25208 -0.528 0.25301 -0.52917 0.25347 C -0.53138 0.25416 -0.53347 0.25439 -0.53568 0.25509 C -0.53815 0.25555 -0.54063 0.25625 -0.5431 0.25671 C -0.54675 0.2574 -0.55052 0.2574 -0.55417 0.25833 C -0.55795 0.25902 -0.56159 0.26018 -0.56537 0.26157 C -0.5793 0.26666 -0.56185 0.26018 -0.5737 0.26481 C -0.57513 0.26551 -0.5767 0.26597 -0.57826 0.26643 C -0.58073 0.26759 -0.58412 0.26944 -0.58659 0.2699 C -0.59154 0.2706 -0.59649 0.27083 -0.60144 0.27152 L -0.6125 0.27801 L -0.61537 0.27963 C -0.61628 0.28032 -0.61706 0.28148 -0.6181 0.28148 L -0.62266 0.28148 L -0.62266 0.28148 " pathEditMode="relative" ptsTypes="AAAAAAAAAAAAAAAAAAAAAAAAAAAAAAAAAAAAAAAAAAAAAAAAAAAAAAAAAAAAAAAAAAAAAAAAAA"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3 0.05439 L -0.0763 0.05439 C -0.08008 0.0537 -0.08386 0.0537 -0.0875 0.05254 C -0.09115 0.05139 -0.09349 0.04722 -0.09675 0.04444 C -0.0987 0.04282 -0.10234 0.04166 -0.10417 0.0412 C -0.10599 0.03935 -0.10781 0.0375 -0.10977 0.03611 C -0.11315 0.03356 -0.11563 0.03264 -0.11901 0.03125 C -0.12018 0.03009 -0.12136 0.02893 -0.12266 0.02801 C -0.12448 0.02662 -0.12656 0.02662 -0.12826 0.02453 C -0.12917 0.02361 -0.13008 0.02222 -0.13099 0.02129 C -0.1319 0.0206 -0.13281 0.02014 -0.13386 0.01967 C -0.1362 0.01851 -0.13802 0.01805 -0.14024 0.01643 C -0.14909 0.00972 -0.13867 0.01713 -0.14766 0.0081 C -0.14909 0.00671 -0.15078 0.00601 -0.15234 0.00486 C -0.1612 -0.00232 -0.15482 0.00185 -0.16068 -0.00162 C -0.16185 -0.00324 -0.16615 -0.00973 -0.1681 -0.01158 C -0.16888 -0.01227 -0.16992 -0.01274 -0.17083 -0.0132 C -0.17617 -0.02732 -0.16914 -0.01065 -0.17552 -0.01991 C -0.1763 -0.02107 -0.17656 -0.02338 -0.17734 -0.02477 C -0.18346 -0.03565 -0.17878 -0.02385 -0.18386 -0.03473 C -0.18451 -0.03611 -0.1849 -0.0382 -0.18568 -0.03959 C -0.18672 -0.04144 -0.18828 -0.0426 -0.18932 -0.04445 C -0.19011 -0.04584 -0.19063 -0.04792 -0.19128 -0.04954 C -0.19701 -0.06389 -0.19102 -0.04908 -0.19675 -0.06088 C -0.19779 -0.06297 -0.1987 -0.06528 -0.19961 -0.0676 C -0.20013 -0.06922 -0.20065 -0.07107 -0.20143 -0.07246 C -0.20221 -0.07385 -0.20326 -0.07477 -0.20417 -0.0757 C -0.20482 -0.07755 -0.20534 -0.07917 -0.20599 -0.08079 C -0.2069 -0.08241 -0.20807 -0.0838 -0.20886 -0.08565 C -0.21237 -0.09514 -0.20625 -0.08658 -0.2125 -0.09399 C -0.2138 -0.09723 -0.2155 -0.1 -0.21628 -0.10371 C -0.21745 -0.11065 -0.21667 -0.10718 -0.21901 -0.11366 C -0.21966 -0.1169 -0.21979 -0.12061 -0.22083 -0.12361 C -0.22149 -0.12524 -0.2224 -0.12662 -0.22266 -0.12848 C -0.22305 -0.13056 -0.22266 -0.13287 -0.22266 -0.13496 L -0.22266 -0.13496 " pathEditMode="relative" ptsTypes="AAAAAAAAAAAAAAAAAAAAAAAAAAAAAAAAAAAA">
                                      <p:cBhvr>
                                        <p:cTn id="4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84 0.07338 L -0.06184 0.07338 L -0.1276 0.07153 C -0.13632 0.0713 -0.13932 0.06991 -0.14713 0.06829 C -0.15013 0.06783 -0.15325 0.06713 -0.15638 0.06667 C -0.16302 0.06274 -0.15468 0.0676 -0.16289 0.06343 C -0.1638 0.06297 -0.16471 0.06204 -0.16562 0.06181 C -0.16744 0.06112 -0.16927 0.06065 -0.17122 0.06019 C -0.17213 0.0595 -0.17304 0.05903 -0.17395 0.05834 C -0.17526 0.05741 -0.1763 0.05602 -0.1776 0.0551 C -0.18007 0.05348 -0.18697 0.05 -0.19062 0.04862 C -0.19218 0.04792 -0.19375 0.04746 -0.19531 0.047 C -0.20221 0.03866 -0.19218 0.04977 -0.20546 0.04028 C -0.20703 0.03912 -0.20846 0.03797 -0.21002 0.03704 C -0.21093 0.03635 -0.21197 0.03612 -0.21289 0.03542 C -0.21406 0.0345 -0.21523 0.03287 -0.21653 0.03218 C -0.2177 0.03125 -0.21901 0.03102 -0.22031 0.03033 C -0.22122 0.02987 -0.22213 0.02917 -0.22304 0.02871 C -0.22552 0.02755 -0.22799 0.02662 -0.23046 0.02547 C -0.23164 0.025 -0.23294 0.02431 -0.23411 0.02385 L -0.2388 0.02223 C -0.25182 0.01065 -0.23359 0.02616 -0.24622 0.01737 C -0.24804 0.01598 -0.24974 0.01366 -0.25169 0.01227 C -0.25416 0.01088 -0.2569 0.01112 -0.25911 0.00903 C -0.26341 0.0051 -0.26744 -0.00023 -0.27213 -0.00254 C -0.27682 -0.00486 -0.28151 -0.00694 -0.28593 -0.01064 C -0.28906 -0.01342 -0.29192 -0.01713 -0.29531 -0.01898 C -0.29713 -0.02013 -0.29908 -0.02083 -0.30078 -0.02222 C -0.30846 -0.02847 -0.30247 -0.02546 -0.30911 -0.03217 C -0.31002 -0.0331 -0.31106 -0.0331 -0.31197 -0.03379 C -0.31289 -0.03472 -0.31367 -0.03611 -0.31471 -0.03703 C -0.31588 -0.03842 -0.31731 -0.03888 -0.31836 -0.0405 C -0.31979 -0.04236 -0.3207 -0.04513 -0.32213 -0.04699 C -0.32291 -0.04791 -0.32395 -0.04791 -0.32487 -0.04861 C -0.33294 -0.05486 -0.32487 -0.04976 -0.33138 -0.05347 C -0.33763 -0.06111 -0.32994 -0.05231 -0.34153 -0.0618 C -0.35143 -0.0699 -0.33776 -0.06111 -0.34713 -0.06666 C -0.35338 -0.0743 -0.34557 -0.06527 -0.35546 -0.075 C -0.35638 -0.07592 -0.35729 -0.07731 -0.3582 -0.07824 C -0.36145 -0.08148 -0.36158 -0.08148 -0.36471 -0.08333 C -0.36653 -0.08541 -0.36875 -0.08703 -0.37031 -0.08981 C -0.37148 -0.09213 -0.37252 -0.09444 -0.37395 -0.09652 C -0.37552 -0.09838 -0.37968 -0.10208 -0.38138 -0.10463 C -0.38697 -0.11319 -0.38281 -0.10995 -0.38789 -0.11296 C -0.3888 -0.11388 -0.38971 -0.11527 -0.39062 -0.1162 C -0.39179 -0.11736 -0.39322 -0.11805 -0.39427 -0.11944 C -0.39544 -0.12083 -0.39596 -0.12314 -0.39713 -0.12453 C -0.39791 -0.12546 -0.39908 -0.12523 -0.39987 -0.12615 C -0.40182 -0.128 -0.40338 -0.13148 -0.40546 -0.13263 L -0.41093 -0.13588 C -0.41197 -0.13703 -0.41302 -0.13773 -0.4138 -0.13935 C -0.41888 -0.15069 -0.4095 -0.13796 -0.41744 -0.14745 L -0.41927 -0.15231 L -0.41927 -0.15231 " pathEditMode="relative" ptsTypes="AAAAAAAAAAAAAAAAAAAAAAAAAAAAAAAAAAAAAAAAAAAAAAAAAAAAAA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9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9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9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8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88 0.11551 L -0.04088 0.11551 C -0.04375 0.11806 -0.04648 0.12107 -0.04935 0.12361 C -0.05143 0.12546 -0.05364 0.12708 -0.05573 0.12847 C -0.05664 0.12917 -0.05768 0.12963 -0.05859 0.13033 C -0.06041 0.13171 -0.06224 0.13357 -0.06406 0.13519 C -0.06627 0.13681 -0.06849 0.13843 -0.07057 0.14005 C -0.07187 0.14121 -0.07305 0.14259 -0.07435 0.14329 C -0.07552 0.14421 -0.07669 0.14445 -0.07799 0.14514 C -0.07982 0.14676 -0.08164 0.14838 -0.08359 0.15 C -0.08502 0.15116 -0.08672 0.15185 -0.08815 0.15324 C -0.08919 0.15417 -0.08997 0.15579 -0.09101 0.15648 C -0.09258 0.15764 -0.10104 0.15972 -0.10208 0.15996 C -0.1039 0.16088 -0.10586 0.16181 -0.10768 0.1632 C -0.10885 0.16412 -0.11002 0.16551 -0.11133 0.16644 C -0.1125 0.16736 -0.1138 0.16736 -0.11497 0.16806 C -0.11693 0.16921 -0.11875 0.1706 -0.12057 0.1713 C -0.12409 0.17292 -0.12539 0.17315 -0.1289 0.17639 C -0.12995 0.17732 -0.13073 0.17871 -0.13164 0.17963 C -0.13255 0.18033 -0.13359 0.18056 -0.1345 0.18125 C -0.13568 0.18218 -0.13685 0.1838 -0.13815 0.18449 C -0.13997 0.18565 -0.14193 0.18542 -0.14375 0.18634 C -0.14557 0.18704 -0.14739 0.18866 -0.14935 0.18958 C -0.15052 0.19005 -0.15182 0.19051 -0.15299 0.19121 C -0.15299 0.19121 -0.16159 0.1963 -0.16406 0.19769 L -0.16693 0.19931 C -0.16784 0.2 -0.16875 0.2007 -0.16966 0.20116 C -0.17122 0.20162 -0.17278 0.20208 -0.17435 0.20278 C -0.17526 0.20324 -0.17617 0.20394 -0.17708 0.2044 C -0.17864 0.20509 -0.18021 0.20533 -0.18164 0.20602 C -0.18359 0.20695 -0.18528 0.20903 -0.18724 0.20926 L -0.19557 0.21088 C -0.21198 0.21921 -0.1931 0.21019 -0.20768 0.21597 C -0.20859 0.21621 -0.2095 0.21713 -0.21041 0.21759 C -0.21198 0.21829 -0.21354 0.21875 -0.21497 0.21921 C -0.21601 0.22037 -0.2168 0.22176 -0.21784 0.22246 C -0.22005 0.22408 -0.22643 0.22546 -0.22799 0.2257 C -0.22995 0.22685 -0.23476 0.23009 -0.23724 0.23079 C -0.24844 0.23357 -0.24336 0.23102 -0.25208 0.23403 C -0.25325 0.23449 -0.25456 0.23519 -0.25573 0.23565 C -0.26015 0.2375 -0.26328 0.23796 -0.26784 0.24051 C -0.27708 0.24607 -0.26953 0.24213 -0.2789 0.2456 C -0.28021 0.24607 -0.28138 0.24676 -0.28268 0.24722 C -0.29075 0.24954 -0.29831 0.24931 -0.30664 0.25046 C -0.30976 0.25093 -0.31289 0.25185 -0.31601 0.25208 C -0.32669 0.25301 -0.3375 0.25324 -0.34831 0.25371 C -0.35351 0.25486 -0.35664 0.25486 -0.36133 0.25718 C -0.36575 0.25903 -0.36263 0.2588 -0.36784 0.26042 C -0.37448 0.26227 -0.37838 0.26227 -0.38541 0.26366 C -0.40221 0.26713 -0.38385 0.26343 -0.39375 0.2669 C -0.39583 0.26783 -0.39805 0.26806 -0.40026 0.26852 C -0.40117 0.26921 -0.40195 0.27037 -0.40299 0.27037 C -0.41015 0.27037 -0.41719 0.26921 -0.42435 0.26852 C -0.42487 0.26852 -0.42305 0.26852 -0.42239 0.26852 L -0.42239 0.26852 L -0.42239 0.26852 " pathEditMode="relative" ptsTypes="AAAAAAAAAAAAAAAAAAAAAAAAAAAAAAAAAAAAAAAAAAAAAAAAAAAAAAAA">
                                      <p:cBhvr>
                                        <p:cTn id="7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39 0.07407 L -0.07539 0.07407 L -0.10586 0.0706 C -0.10925 0.07014 -0.11263 0.06967 -0.11602 0.06898 C -0.11797 0.06851 -0.11979 0.06759 -0.12161 0.06736 C -0.12591 0.06666 -0.13021 0.0662 -0.13464 0.06574 C -0.15234 0.06319 -0.13906 0.06504 -0.15495 0.0625 C -0.15859 0.0618 -0.16237 0.06157 -0.16602 0.06088 C -0.17044 0.05995 -0.17474 0.05856 -0.17904 0.0574 C -0.18177 0.05694 -0.18464 0.05648 -0.18737 0.05578 C -0.18893 0.05555 -0.19036 0.05463 -0.19193 0.05416 C -0.19479 0.05347 -0.19753 0.05301 -0.20026 0.05254 C -0.20156 0.05208 -0.20273 0.05139 -0.20404 0.05092 C -0.20781 0.04953 -0.21224 0.04861 -0.21602 0.04768 C -0.21784 0.04722 -0.21979 0.04652 -0.22161 0.04606 C -0.22318 0.04444 -0.22448 0.04189 -0.22617 0.04097 C -0.23138 0.03865 -0.24193 0.03611 -0.24193 0.03611 C -0.24349 0.03495 -0.24505 0.03379 -0.24661 0.03287 C -0.24844 0.03171 -0.25039 0.03078 -0.25221 0.02963 C -0.25404 0.02801 -0.25573 0.02592 -0.25768 0.02453 C -0.25925 0.02361 -0.26081 0.02361 -0.26237 0.02291 C -0.26576 0.02129 -0.2651 0.02083 -0.26888 0.01805 C -0.26966 0.01736 -0.2707 0.01713 -0.27161 0.01643 C -0.27344 0.01481 -0.27526 0.01296 -0.27721 0.01134 C -0.278 0.01064 -0.27904 0.01041 -0.27995 0.00972 C -0.28242 0.00764 -0.28464 0.00439 -0.28737 0.00324 C -0.28984 0.00208 -0.29245 0.00185 -0.29479 3.7037E-6 C -0.29596 -0.00116 -0.29714 -0.00278 -0.29844 -0.00348 C -0.30117 -0.00486 -0.30404 -0.00556 -0.30677 -0.00672 C -0.30938 -0.00787 -0.31159 -0.01019 -0.31419 -0.01158 C -0.31536 -0.01227 -0.31667 -0.0125 -0.31784 -0.0132 C -0.31979 -0.01459 -0.32161 -0.01667 -0.32344 -0.01829 C -0.325 -0.01945 -0.32656 -0.02037 -0.32813 -0.02153 C -0.32904 -0.02223 -0.32995 -0.02246 -0.33086 -0.02315 C -0.33438 -0.02639 -0.33568 -0.02894 -0.33919 -0.03149 C -0.34036 -0.03218 -0.34167 -0.03241 -0.34284 -0.03311 C -0.36029 -0.05371 -0.3388 -0.02986 -0.35313 -0.04121 C -0.35443 -0.04236 -0.35534 -0.04514 -0.35677 -0.0463 C -0.35938 -0.04838 -0.36237 -0.04954 -0.3651 -0.05116 C -0.36602 -0.05162 -0.36706 -0.05209 -0.36784 -0.05278 C -0.36914 -0.05394 -0.37044 -0.05463 -0.37161 -0.05602 C -0.37266 -0.05741 -0.37318 -0.05996 -0.37435 -0.06111 C -0.37552 -0.06204 -0.37682 -0.06204 -0.37813 -0.06274 C -0.39323 -0.07176 -0.37344 -0.06065 -0.38646 -0.06922 C -0.38763 -0.07014 -0.38893 -0.07014 -0.3901 -0.07084 C -0.39661 -0.07477 -0.39284 -0.07315 -0.39844 -0.07755 C -0.40169 -0.0801 -0.40273 -0.07917 -0.40677 -0.08079 C -0.40925 -0.08172 -0.41419 -0.08403 -0.41419 -0.08403 C -0.4151 -0.08519 -0.41602 -0.08658 -0.41693 -0.08727 C -0.41888 -0.08912 -0.42266 -0.09005 -0.42435 -0.09074 C -0.42526 -0.09167 -0.42617 -0.09306 -0.42708 -0.09399 C -0.42826 -0.09491 -0.42956 -0.09491 -0.43086 -0.09561 C -0.4401 -0.10024 -0.42578 -0.09375 -0.43737 -0.09885 C -0.45547 -0.0882 -0.44089 -0.09537 -0.48268 -0.10209 L -0.48737 -0.10371 C -0.48919 -0.1044 -0.49102 -0.10463 -0.49284 -0.10556 C -0.49505 -0.10625 -0.49714 -0.10787 -0.49935 -0.1088 C -0.50885 -0.11297 -0.49883 -0.10764 -0.50951 -0.11204 C -0.5237 -0.11783 -0.51016 -0.1125 -0.51966 -0.11852 C -0.52487 -0.12199 -0.52604 -0.12176 -0.53086 -0.12361 C -0.53815 -0.12639 -0.53125 -0.12477 -0.54284 -0.12848 C -0.54505 -0.12917 -0.54714 -0.12963 -0.54935 -0.1301 C -0.55117 -0.13056 -0.553 -0.13149 -0.55495 -0.13172 C -0.55794 -0.13241 -0.56107 -0.13287 -0.56419 -0.13334 C -0.56628 -0.1338 -0.56849 -0.13473 -0.57057 -0.13519 C -0.57344 -0.13565 -0.57617 -0.13611 -0.57891 -0.13681 C -0.58372 -0.14005 -0.58464 -0.14098 -0.5901 -0.14329 C -0.59531 -0.14537 -0.61107 -0.14792 -0.61224 -0.14815 L -0.61875 -0.15 C -0.62539 -0.15394 -0.61706 -0.14908 -0.62526 -0.15324 C -0.62617 -0.15371 -0.62708 -0.1544 -0.628 -0.15486 C -0.62956 -0.15556 -0.63112 -0.15579 -0.63268 -0.15649 C -0.63464 -0.15741 -0.63672 -0.1588 -0.63815 -0.16135 L -0.63815 -0.16297 L -0.63815 -0.16297 L -0.63815 -0.16135 " pathEditMode="relative" ptsTypes="AAAAAAAAAAAAAAAAAAAAAAAAAAAAAAAAAAAAAAAAAAAAAAAAAAAAAAAAAAAAAAAAAAAAAAAAAAAA">
                                      <p:cBhvr>
                                        <p:cTn id="9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22</cp:revision>
  <dcterms:created xsi:type="dcterms:W3CDTF">2024-03-28T06:33:00Z</dcterms:created>
  <dcterms:modified xsi:type="dcterms:W3CDTF">2025-07-08T10:46:24Z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C453D14630024E15ABF8E2E181C44C73_12</vt:lpwstr>
  </property>
  <property fmtid="{D5CDD505-2E9C-101B-9397-08002B2CF9AE}" pid="3" name="KSOProductBuildVer">
    <vt:lpwstr>1033-12.2.0.17119</vt:lpwstr>
  </property>
</Properties>
</file>