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53" y="2595088"/>
            <a:ext cx="4068284" cy="406828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1261215" y="250615"/>
            <a:ext cx="1371600" cy="1352870"/>
            <a:chOff x="5845915" y="250615"/>
            <a:chExt cx="1371600" cy="135287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2" name="Рисунок 31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ABBEB77A-356C-48AE-C9C7-A231865F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53" y="308101"/>
              <a:ext cx="1016112" cy="101611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949159" y="1203375"/>
              <a:ext cx="1175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Мо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оток</a:t>
              </a:r>
              <a:endParaRPr lang="ru-UA" sz="20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05FE577-6C7F-84BC-4C00-1B4E74324F1F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7386189" y="1863515"/>
            <a:chExt cx="1371600" cy="135287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43679D1-AED6-5220-667B-C98C6A780AF5}"/>
                </a:ext>
              </a:extLst>
            </p:cNvPr>
            <p:cNvSpPr/>
            <p:nvPr/>
          </p:nvSpPr>
          <p:spPr>
            <a:xfrm>
              <a:off x="7386189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4" name="Рисунок 33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E03D976-4F6A-AFDF-3686-C23402E2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277" y="1930130"/>
              <a:ext cx="1020369" cy="102036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7AFC63-BBEE-8C03-3682-F6EA17436B50}"/>
                </a:ext>
              </a:extLst>
            </p:cNvPr>
            <p:cNvSpPr txBox="1"/>
            <p:nvPr/>
          </p:nvSpPr>
          <p:spPr>
            <a:xfrm>
              <a:off x="7567331" y="2800023"/>
              <a:ext cx="1009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в доску</a:t>
              </a:r>
              <a:endParaRPr lang="ru-UA" sz="20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51F21BA-E88F-83C3-96A6-6399376CE6C8}"/>
              </a:ext>
            </a:extLst>
          </p:cNvPr>
          <p:cNvGrpSpPr/>
          <p:nvPr/>
        </p:nvGrpSpPr>
        <p:grpSpPr>
          <a:xfrm>
            <a:off x="2801489" y="250615"/>
            <a:ext cx="1371600" cy="1352870"/>
            <a:chOff x="7386189" y="250615"/>
            <a:chExt cx="1371600" cy="135287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61A972C-5284-802B-555B-1291B48410C6}"/>
                </a:ext>
              </a:extLst>
            </p:cNvPr>
            <p:cNvSpPr/>
            <p:nvPr/>
          </p:nvSpPr>
          <p:spPr>
            <a:xfrm>
              <a:off x="7386189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DCFA62-56B3-1A34-DE20-D612413FD965}"/>
                </a:ext>
              </a:extLst>
            </p:cNvPr>
            <p:cNvSpPr txBox="1"/>
            <p:nvPr/>
          </p:nvSpPr>
          <p:spPr>
            <a:xfrm>
              <a:off x="7637923" y="1203375"/>
              <a:ext cx="9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л,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0" name="Рисунок 49" descr="Количество со сплошной заливкой">
              <a:extLst>
                <a:ext uri="{FF2B5EF4-FFF2-40B4-BE49-F238E27FC236}">
                  <a16:creationId xmlns:a16="http://schemas.microsoft.com/office/drawing/2014/main" id="{3997B413-C6B9-ED07-8729-58C2F8B9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16848" y="463525"/>
              <a:ext cx="836331" cy="836331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7C01301-C002-F721-5FB2-F50EC00B7EC4}"/>
              </a:ext>
            </a:extLst>
          </p:cNvPr>
          <p:cNvGrpSpPr/>
          <p:nvPr/>
        </p:nvGrpSpPr>
        <p:grpSpPr>
          <a:xfrm>
            <a:off x="4341763" y="250615"/>
            <a:ext cx="1371600" cy="1352870"/>
            <a:chOff x="8926463" y="250615"/>
            <a:chExt cx="1371600" cy="135287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926463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DBE5AC-93E8-B12C-73A2-A3D1FC59C553}"/>
                </a:ext>
              </a:extLst>
            </p:cNvPr>
            <p:cNvSpPr txBox="1"/>
            <p:nvPr/>
          </p:nvSpPr>
          <p:spPr>
            <a:xfrm>
              <a:off x="9162460" y="1203375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 descr="Количество со сплошной заливкой">
              <a:extLst>
                <a:ext uri="{FF2B5EF4-FFF2-40B4-BE49-F238E27FC236}">
                  <a16:creationId xmlns:a16="http://schemas.microsoft.com/office/drawing/2014/main" id="{C35C1AC4-5F73-995E-8F15-17C1B017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94096" y="463524"/>
              <a:ext cx="836331" cy="836331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DC31106-D96D-E0F8-E580-F6303FE21DD8}"/>
              </a:ext>
            </a:extLst>
          </p:cNvPr>
          <p:cNvGrpSpPr/>
          <p:nvPr/>
        </p:nvGrpSpPr>
        <p:grpSpPr>
          <a:xfrm>
            <a:off x="1261215" y="1863515"/>
            <a:ext cx="1371600" cy="1352870"/>
            <a:chOff x="5845915" y="1863515"/>
            <a:chExt cx="1371600" cy="135287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72658F6-DD8B-9E4F-986C-FC6B14A5C79B}"/>
                </a:ext>
              </a:extLst>
            </p:cNvPr>
            <p:cNvSpPr/>
            <p:nvPr/>
          </p:nvSpPr>
          <p:spPr>
            <a:xfrm>
              <a:off x="5845915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6" name="Рисунок 3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824B37D5-E52B-10CA-C56A-3212905B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199">
              <a:off x="5858610" y="2046721"/>
              <a:ext cx="706202" cy="78718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ECDB73-8E31-919E-8302-42FB47761CF3}"/>
                </a:ext>
              </a:extLst>
            </p:cNvPr>
            <p:cNvSpPr txBox="1"/>
            <p:nvPr/>
          </p:nvSpPr>
          <p:spPr>
            <a:xfrm>
              <a:off x="6059053" y="2816275"/>
              <a:ext cx="945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Гвозди</a:t>
              </a:r>
              <a:endParaRPr lang="ru-UA" sz="2000" b="1" dirty="0"/>
            </a:p>
          </p:txBody>
        </p:sp>
        <p:pic>
          <p:nvPicPr>
            <p:cNvPr id="53" name="Рисунок 52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215181EC-D96C-6A69-11A6-8412136D1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537" y="2046721"/>
              <a:ext cx="706202" cy="78718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D3E37637-66B9-B860-887A-BA52529B3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64" y="2046721"/>
              <a:ext cx="706202" cy="78718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08B8A853-1954-3DD9-059D-FE875514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391" y="2046721"/>
              <a:ext cx="706202" cy="787189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6A406CAB-7473-0BC5-1DD8-D287E291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318" y="2046721"/>
              <a:ext cx="706202" cy="78718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6B6B1DC-26BD-2C5E-F5B5-3562981B6722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8926463" y="1863515"/>
            <a:chExt cx="1371600" cy="135287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3FA6189-3A0F-E4BC-72A8-7816085C7547}"/>
                </a:ext>
              </a:extLst>
            </p:cNvPr>
            <p:cNvSpPr/>
            <p:nvPr/>
          </p:nvSpPr>
          <p:spPr>
            <a:xfrm>
              <a:off x="8926463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4812AA-B73F-8081-0AB7-1E9D98593A14}"/>
                </a:ext>
              </a:extLst>
            </p:cNvPr>
            <p:cNvSpPr txBox="1"/>
            <p:nvPr/>
          </p:nvSpPr>
          <p:spPr>
            <a:xfrm>
              <a:off x="9087439" y="2816275"/>
              <a:ext cx="1049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загоня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8" name="Рисунок 57" descr="Входящие контур">
              <a:extLst>
                <a:ext uri="{FF2B5EF4-FFF2-40B4-BE49-F238E27FC236}">
                  <a16:creationId xmlns:a16="http://schemas.microsoft.com/office/drawing/2014/main" id="{6A371697-4EB4-95B1-86B9-54012CCE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55061" y="1975453"/>
              <a:ext cx="914400" cy="914400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799359-DE40-6799-4CF7-DC5688D2478E}"/>
              </a:ext>
            </a:extLst>
          </p:cNvPr>
          <p:cNvGrpSpPr/>
          <p:nvPr/>
        </p:nvGrpSpPr>
        <p:grpSpPr>
          <a:xfrm>
            <a:off x="1232569" y="3472836"/>
            <a:ext cx="1400246" cy="1373153"/>
            <a:chOff x="5817269" y="3472836"/>
            <a:chExt cx="1400246" cy="137315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D2ECA31-C667-D18E-52C2-376F5F31F856}"/>
                </a:ext>
              </a:extLst>
            </p:cNvPr>
            <p:cNvSpPr/>
            <p:nvPr/>
          </p:nvSpPr>
          <p:spPr>
            <a:xfrm>
              <a:off x="5845915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432640-9434-9158-982A-43784E1001BD}"/>
                </a:ext>
              </a:extLst>
            </p:cNvPr>
            <p:cNvSpPr txBox="1"/>
            <p:nvPr/>
          </p:nvSpPr>
          <p:spPr>
            <a:xfrm>
              <a:off x="5995409" y="4445879"/>
              <a:ext cx="1106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Ко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оти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9" name="Рисунок 58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F871CBE6-0A73-6AD1-0915-0FB160F3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5817269" y="3472836"/>
              <a:ext cx="802538" cy="802538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DD61D744-4A5F-D705-B187-5696E310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736" y="3872411"/>
              <a:ext cx="721429" cy="721429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5FF23F49-647E-432C-3B5A-B9049FA7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9420">
              <a:off x="6400197" y="3784888"/>
              <a:ext cx="452155" cy="50400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0379955-85AF-2FD4-B2E6-A717A85FE01C}"/>
              </a:ext>
            </a:extLst>
          </p:cNvPr>
          <p:cNvGrpSpPr/>
          <p:nvPr/>
        </p:nvGrpSpPr>
        <p:grpSpPr>
          <a:xfrm>
            <a:off x="4341763" y="3476415"/>
            <a:ext cx="1371600" cy="1352870"/>
            <a:chOff x="8926463" y="3476415"/>
            <a:chExt cx="1371600" cy="135287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61C98E8-2945-CC39-1C9C-BED941887BE8}"/>
                </a:ext>
              </a:extLst>
            </p:cNvPr>
            <p:cNvSpPr/>
            <p:nvPr/>
          </p:nvSpPr>
          <p:spPr>
            <a:xfrm>
              <a:off x="8926463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67F340-0D7D-2B5D-3F00-61E7BEDD1C5E}"/>
                </a:ext>
              </a:extLst>
            </p:cNvPr>
            <p:cNvSpPr txBox="1"/>
            <p:nvPr/>
          </p:nvSpPr>
          <p:spPr>
            <a:xfrm>
              <a:off x="9033225" y="4429175"/>
              <a:ext cx="1158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 то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ком</a:t>
              </a:r>
              <a:endParaRPr lang="ru-UA" sz="2000" b="1" dirty="0"/>
            </a:p>
          </p:txBody>
        </p:sp>
        <p:pic>
          <p:nvPicPr>
            <p:cNvPr id="63" name="Рисунок 62" descr="Знак одобрения со сплошной заливкой">
              <a:extLst>
                <a:ext uri="{FF2B5EF4-FFF2-40B4-BE49-F238E27FC236}">
                  <a16:creationId xmlns:a16="http://schemas.microsoft.com/office/drawing/2014/main" id="{014A5AAE-F17B-3496-9D7E-D46C3652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48865" y="3600007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6A854AE-F877-7722-4236-27B771E73971}"/>
              </a:ext>
            </a:extLst>
          </p:cNvPr>
          <p:cNvGrpSpPr/>
          <p:nvPr/>
        </p:nvGrpSpPr>
        <p:grpSpPr>
          <a:xfrm>
            <a:off x="1261215" y="5089315"/>
            <a:ext cx="1386370" cy="1352870"/>
            <a:chOff x="5845915" y="5089315"/>
            <a:chExt cx="1386370" cy="13528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D87BFF2-EE53-BE54-C7D5-93769E0416E5}"/>
                </a:ext>
              </a:extLst>
            </p:cNvPr>
            <p:cNvSpPr/>
            <p:nvPr/>
          </p:nvSpPr>
          <p:spPr>
            <a:xfrm>
              <a:off x="5845915" y="50893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7CA049-187C-1C60-2385-77D9AB10771F}"/>
                </a:ext>
              </a:extLst>
            </p:cNvPr>
            <p:cNvSpPr txBox="1"/>
            <p:nvPr/>
          </p:nvSpPr>
          <p:spPr>
            <a:xfrm>
              <a:off x="5865372" y="6028539"/>
              <a:ext cx="1366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По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учи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ась</a:t>
              </a:r>
              <a:endParaRPr lang="ru-UA" b="1" dirty="0">
                <a:solidFill>
                  <a:srgbClr val="FF0000"/>
                </a:solidFill>
              </a:endParaRPr>
            </a:p>
          </p:txBody>
        </p:sp>
        <p:pic>
          <p:nvPicPr>
            <p:cNvPr id="65" name="Рисунок 64" descr="Язык жестов контур">
              <a:extLst>
                <a:ext uri="{FF2B5EF4-FFF2-40B4-BE49-F238E27FC236}">
                  <a16:creationId xmlns:a16="http://schemas.microsoft.com/office/drawing/2014/main" id="{67849B5A-9ADF-5DDC-27CD-DBB96BB58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61100" y="5191759"/>
              <a:ext cx="914400" cy="91440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7C83A5F-7D5E-7AD5-61F7-BDF737FF2659}"/>
              </a:ext>
            </a:extLst>
          </p:cNvPr>
          <p:cNvGrpSpPr/>
          <p:nvPr/>
        </p:nvGrpSpPr>
        <p:grpSpPr>
          <a:xfrm>
            <a:off x="2801489" y="3476415"/>
            <a:ext cx="1371600" cy="1357753"/>
            <a:chOff x="7386189" y="3476415"/>
            <a:chExt cx="1371600" cy="135775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FCC5AE8-2141-7F74-C343-0BF65B54F822}"/>
                </a:ext>
              </a:extLst>
            </p:cNvPr>
            <p:cNvSpPr/>
            <p:nvPr/>
          </p:nvSpPr>
          <p:spPr>
            <a:xfrm>
              <a:off x="7386189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A4E02E-9A16-B6B7-887B-BC8F03F0CDE2}"/>
                </a:ext>
              </a:extLst>
            </p:cNvPr>
            <p:cNvSpPr txBox="1"/>
            <p:nvPr/>
          </p:nvSpPr>
          <p:spPr>
            <a:xfrm>
              <a:off x="7840995" y="4434058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он</a:t>
              </a:r>
              <a:endParaRPr lang="ru-UA" sz="2000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D8AD80-9DB4-4CE2-6B47-AE6C130100D9}"/>
                </a:ext>
              </a:extLst>
            </p:cNvPr>
            <p:cNvSpPr txBox="1"/>
            <p:nvPr/>
          </p:nvSpPr>
          <p:spPr>
            <a:xfrm>
              <a:off x="7706861" y="3750798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/>
                <a:t>он</a:t>
              </a:r>
              <a:endParaRPr lang="ru-UA" sz="4000" b="1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614E80-F3E8-35F4-264B-C7DA45F757E9}"/>
              </a:ext>
            </a:extLst>
          </p:cNvPr>
          <p:cNvGrpSpPr/>
          <p:nvPr/>
        </p:nvGrpSpPr>
        <p:grpSpPr>
          <a:xfrm>
            <a:off x="2801489" y="5046946"/>
            <a:ext cx="1371600" cy="1395239"/>
            <a:chOff x="7386189" y="5046946"/>
            <a:chExt cx="1371600" cy="1395239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73861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45626" y="6019124"/>
                <a:ext cx="839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Рисунок 7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9BA775D-CFB2-8E36-202E-B54172B3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872" y="5046946"/>
              <a:ext cx="1290581" cy="1290581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1" y="4525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2024-08-13T20:21:02Z</dcterms:modified>
</cp:coreProperties>
</file>