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EA2B1-972C-6546-9565-AE7FCF3270A3}" v="10" dt="2025-10-14T17:56:28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2AEEA2B1-972C-6546-9565-AE7FCF3270A3}"/>
    <pc:docChg chg="modSld">
      <pc:chgData name="syta.marianna" userId="S::syta.marianna_gmail.com#ext#@slideedu.onmicrosoft.com::df3fcb8e-702e-40fc-ad48-093d0405acb5" providerId="AD" clId="Web-{2AEEA2B1-972C-6546-9565-AE7FCF3270A3}" dt="2025-10-14T17:56:28.578" v="5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2AEEA2B1-972C-6546-9565-AE7FCF3270A3}" dt="2025-10-14T17:56:28.578" v="5" actId="1076"/>
        <pc:sldMkLst>
          <pc:docMk/>
          <pc:sldMk cId="2943186624" sldId="258"/>
        </pc:sldMkLst>
        <pc:spChg chg="mod">
          <ac:chgData name="syta.marianna" userId="S::syta.marianna_gmail.com#ext#@slideedu.onmicrosoft.com::df3fcb8e-702e-40fc-ad48-093d0405acb5" providerId="AD" clId="Web-{2AEEA2B1-972C-6546-9565-AE7FCF3270A3}" dt="2025-10-14T17:56:23.297" v="4" actId="1076"/>
          <ac:spMkLst>
            <pc:docMk/>
            <pc:sldMk cId="2943186624" sldId="258"/>
            <ac:spMk id="26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2AEEA2B1-972C-6546-9565-AE7FCF3270A3}" dt="2025-10-14T17:56:28.578" v="5" actId="1076"/>
          <ac:spMkLst>
            <pc:docMk/>
            <pc:sldMk cId="2943186624" sldId="258"/>
            <ac:spMk id="3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5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2F27-A744-4B30-9EC4-0136F546599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5" y="3113432"/>
            <a:ext cx="3744133" cy="37441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4262" y="4656860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Гіркий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2185" y="5283263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23" y="1686593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1788" y="46335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Брудний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посуд?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9121" y="5254364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посуд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50421" y="4599911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4450" y="5224901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42" y="1796172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8903" y="4649727"/>
            <a:ext cx="286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1318" y="5263062"/>
            <a:ext cx="44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7" y="1691007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30694" y="4641149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0389" y="5242726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38" y="1932702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59524" y="4653765"/>
            <a:ext cx="36552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Солоний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689" y="5261528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72" y="2088101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06038" y="4700015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Блакитна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7284" y="5274445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4" y="-31041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-22220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715FBA-6CE1-4666-8B61-CBC7B734483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2168B2F-6B1C-493F-B41B-7F5E4B5C8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382064-0FAB-4047-858C-11CABCDB0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6</cp:revision>
  <dcterms:created xsi:type="dcterms:W3CDTF">2024-12-11T14:25:29Z</dcterms:created>
  <dcterms:modified xsi:type="dcterms:W3CDTF">2025-10-14T17:56:30Z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