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526"/>
    <a:srgbClr val="FBAC10"/>
    <a:srgbClr val="FBF7BA"/>
    <a:srgbClr val="FCA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9" d="100"/>
          <a:sy n="29" d="100"/>
        </p:scale>
        <p:origin x="2693" y="1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E2387-D9B9-42B6-8F1C-07144CD8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EFD6C2-31B1-4D72-90E5-66F05D1B1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5B5C3-0B1E-4045-B67D-DC7D39D6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08/05/2025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F96FF7-4C98-458A-B305-D5930D20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02A191-A510-4F54-BD1D-ABD38C0C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20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DBA7A-9BD7-4181-9FFF-290BDB94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5BCBD7-5527-4881-80EB-06EED152B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AB1C4D-5CA8-4CF4-B0C2-08461135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08/05/2025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380EDE-18B6-4059-B200-06A6D398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2CBEE-6B9C-459C-B52C-AD943BD2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955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A363EF-B3F1-4B08-B3BE-83DED0109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7E68EB-9611-44A2-8BF2-3AA44B464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DB7353-9B8C-435B-B167-55FBAB2B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08/05/2025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FFCD8-50FF-496D-B4A3-53339C9C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2B47B9-0CE2-4830-891B-03BF50DE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717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9AEF6-45DD-4283-B5A1-BC6E6A33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34EE61-83A6-49A9-A0AC-6B73629CA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9D49A1-CEF8-423A-9C83-76FAE8B3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08/05/2025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C23A49-E6D7-46E8-AAAF-CEF6FBCE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56953E-769D-485D-B924-A04C192D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86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73613-F734-4A83-95EC-1CB9715C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4B1292B-6C18-4C3B-8E06-6C1C37D7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A04813-56BE-422E-813D-2F72CFBC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08/05/2025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2D59A3-7A9A-4E77-AF79-4EFE198B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C33344-7019-4A24-84A7-F7A1986E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59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9FFB9-F14B-4DDC-9374-1FAE3CBB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460362-4599-4A75-9462-CC837551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19D608-2028-443A-95FF-8CF6BA6B4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9BF639-8D32-47D3-8C93-DEF03A27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08/05/2025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9229A8-3660-48AF-BC3A-4D5E2834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8848BE7-BBF4-410D-B854-9BEAE15B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721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809C1-A9DD-4DEC-AC9D-91898705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22C2C6-2D89-4D6F-B7F2-C6E8AE498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1B31C3-7B7D-4AB2-8EA8-B934069C2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564880A-2500-4076-93FA-A5FE7F99B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B81989-FF1E-4D2F-8FCD-B87531BEC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C1551F6-D57E-4221-A1DE-0B7F202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08/05/2025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A7D72B2-6E84-4B76-8584-DEFDBFE6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36BF571-D9D4-4494-BC49-57FA5BB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392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446E-F0CC-4D99-9D7B-9BFEDEDA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9ED554C-8807-49B9-81AA-0505E967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08/05/2025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7BEF79-224A-43D7-AE22-56543CC5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C017255-3A81-45E6-90FC-89130A41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6813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E33726D-414D-4FFA-BAF8-220E2963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08/05/2025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C570D81-D4E1-45B5-B55B-07A9D5A7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163F8C1-31CE-4150-97DF-CA1BB71C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604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E6F8F-3895-4739-AD5B-3301E7BA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D7A292-0A2E-4EDB-8AFA-DCA2584E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ABCA24E-344E-4A56-A5AB-47DCA920C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260911-638B-4235-86BE-F2405F7A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08/05/2025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6C2D46-C351-4B56-8085-82BF60B1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5F649B-B5C4-4DB1-8603-8DA76213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656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21C65-DCA9-4646-B4E5-D24156C4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5AE093-B6BE-4BED-BBBA-2297A8F4D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868173-5E3B-4557-93F8-C5F67183C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E20EC4-C6E0-4106-9C94-B6D5D01A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08/05/2025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C585ED5-CCC9-4632-AD44-F581194F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18BD93-1839-43A3-AF71-3E61E97E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045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61D630-0546-47B1-887C-FB5688D0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FB5483-02CC-44BA-8C39-0E5F2D2C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1A69BF-98EF-431A-AB46-9E71A276B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82F3-2D08-4ADF-908A-218F37E9730D}" type="datetimeFigureOut">
              <a:rPr lang="LID4096" smtClean="0"/>
              <a:t>08/05/2025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12AAE3-15E0-4B3A-A362-53B22CF02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ADDB4A-1156-4E38-A7B8-07606B2A5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6770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5B0127-5B17-4B39-A062-3938204DB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D95610-EDC6-418D-9723-CDC917D1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46" y="1600200"/>
            <a:ext cx="4313071" cy="4313071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DDE67-DBC1-44B4-8276-08F6D5ADA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04C7859-63F3-44CD-9811-33185E451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10D8C3-54FC-497B-9352-887B0BAFA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98" y="2083204"/>
            <a:ext cx="2922309" cy="23465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06B191-5202-476B-9872-3886FDAB0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" y="3602038"/>
            <a:ext cx="2736925" cy="27369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B7A4F66-543F-4141-B476-0EBB058CA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98" y="2083204"/>
            <a:ext cx="2922309" cy="23465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EC14887-F042-45C0-A653-F74AFED18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98" y="2083204"/>
            <a:ext cx="2922309" cy="234653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AF095AA-0B01-4116-91E4-99434E206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98" y="2083204"/>
            <a:ext cx="2922309" cy="234653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E08861F-BD90-4D70-94CB-54C360D86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98" y="2083204"/>
            <a:ext cx="2922309" cy="234653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7AF56A-83AB-4FAA-800A-5B6EA110E7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98" y="2083204"/>
            <a:ext cx="2922309" cy="2346538"/>
          </a:xfrm>
          <a:prstGeom prst="rect">
            <a:avLst/>
          </a:prstGeom>
        </p:spPr>
      </p:pic>
      <p:sp>
        <p:nvSpPr>
          <p:cNvPr id="58" name="Блок-схема: рішення 57">
            <a:extLst>
              <a:ext uri="{FF2B5EF4-FFF2-40B4-BE49-F238E27FC236}">
                <a16:creationId xmlns:a16="http://schemas.microsoft.com/office/drawing/2014/main" id="{18AD835A-7AD4-40F6-805C-99C07166E70A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FFD084CC-EC51-4C29-9C34-2D1A551F0764}"/>
              </a:ext>
            </a:extLst>
          </p:cNvPr>
          <p:cNvSpPr/>
          <p:nvPr/>
        </p:nvSpPr>
        <p:spPr>
          <a:xfrm>
            <a:off x="2921956" y="2879613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0" name="Блок-схема: рішення 49">
            <a:extLst>
              <a:ext uri="{FF2B5EF4-FFF2-40B4-BE49-F238E27FC236}">
                <a16:creationId xmlns:a16="http://schemas.microsoft.com/office/drawing/2014/main" id="{0E11B0EA-B7F2-41C7-A5DA-8F7803EA5FD3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Е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85A6DFC0-E61B-4214-B3AA-622C0935D232}"/>
              </a:ext>
            </a:extLst>
          </p:cNvPr>
          <p:cNvSpPr/>
          <p:nvPr/>
        </p:nvSpPr>
        <p:spPr>
          <a:xfrm>
            <a:off x="2921956" y="2879613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0" name="Блок-схема: рішення 39">
            <a:extLst>
              <a:ext uri="{FF2B5EF4-FFF2-40B4-BE49-F238E27FC236}">
                <a16:creationId xmlns:a16="http://schemas.microsoft.com/office/drawing/2014/main" id="{E91EF036-9F0A-4A40-B054-51ADE41738FE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І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156FB1C-1EA3-4C3C-A3C3-7C7E0D453125}"/>
              </a:ext>
            </a:extLst>
          </p:cNvPr>
          <p:cNvSpPr/>
          <p:nvPr/>
        </p:nvSpPr>
        <p:spPr>
          <a:xfrm>
            <a:off x="2921956" y="2879613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2" name="Блок-схема: рішення 31">
            <a:extLst>
              <a:ext uri="{FF2B5EF4-FFF2-40B4-BE49-F238E27FC236}">
                <a16:creationId xmlns:a16="http://schemas.microsoft.com/office/drawing/2014/main" id="{D4DA1ECE-4BF1-406B-8626-7F7069396927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B10146C7-F560-409C-AD6D-DA53C93EBFE2}"/>
              </a:ext>
            </a:extLst>
          </p:cNvPr>
          <p:cNvSpPr/>
          <p:nvPr/>
        </p:nvSpPr>
        <p:spPr>
          <a:xfrm>
            <a:off x="2921956" y="2879613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Блок-схема: рішення 23">
            <a:extLst>
              <a:ext uri="{FF2B5EF4-FFF2-40B4-BE49-F238E27FC236}">
                <a16:creationId xmlns:a16="http://schemas.microsoft.com/office/drawing/2014/main" id="{9AE1C1A7-ABBA-4918-8761-6231DFA95B80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У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CE9D553-5AB3-434E-9A8C-96B1B04E6D16}"/>
              </a:ext>
            </a:extLst>
          </p:cNvPr>
          <p:cNvSpPr/>
          <p:nvPr/>
        </p:nvSpPr>
        <p:spPr>
          <a:xfrm>
            <a:off x="2921956" y="2879613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Блок-схема: рішення 10">
            <a:extLst>
              <a:ext uri="{FF2B5EF4-FFF2-40B4-BE49-F238E27FC236}">
                <a16:creationId xmlns:a16="http://schemas.microsoft.com/office/drawing/2014/main" id="{D08BCA58-8C6D-48E6-9445-EDB1F3875634}"/>
              </a:ext>
            </a:extLst>
          </p:cNvPr>
          <p:cNvSpPr/>
          <p:nvPr/>
        </p:nvSpPr>
        <p:spPr>
          <a:xfrm>
            <a:off x="966984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E2BB8D4A-DF21-46A3-AB67-066730A8EA0B}"/>
              </a:ext>
            </a:extLst>
          </p:cNvPr>
          <p:cNvSpPr/>
          <p:nvPr/>
        </p:nvSpPr>
        <p:spPr>
          <a:xfrm>
            <a:off x="2921956" y="2879613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Блок-схема: рішення 13">
            <a:extLst>
              <a:ext uri="{FF2B5EF4-FFF2-40B4-BE49-F238E27FC236}">
                <a16:creationId xmlns:a16="http://schemas.microsoft.com/office/drawing/2014/main" id="{AAC19FA2-1029-4EFE-84BF-10FDCED7978A}"/>
              </a:ext>
            </a:extLst>
          </p:cNvPr>
          <p:cNvSpPr/>
          <p:nvPr/>
        </p:nvSpPr>
        <p:spPr>
          <a:xfrm>
            <a:off x="3692218" y="1189320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3B952BD-3582-4C13-92DF-E29446D8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r="6927"/>
          <a:stretch/>
        </p:blipFill>
        <p:spPr bwMode="auto">
          <a:xfrm>
            <a:off x="7037437" y="2835592"/>
            <a:ext cx="1446528" cy="167916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6BB547-0E40-435E-9F3F-8F6F6CD37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2798" y="3186425"/>
            <a:ext cx="1645080" cy="125459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BBCEE8-DA70-4715-8C16-C4D64B7016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5270028" y="3777104"/>
            <a:ext cx="1514450" cy="10716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ED25D4-22B2-40B8-BB9E-1EF33DF10B70}"/>
              </a:ext>
            </a:extLst>
          </p:cNvPr>
          <p:cNvSpPr txBox="1"/>
          <p:nvPr/>
        </p:nvSpPr>
        <p:spPr>
          <a:xfrm>
            <a:off x="5843162" y="1907874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СА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Блок-схема: рішення 25">
            <a:extLst>
              <a:ext uri="{FF2B5EF4-FFF2-40B4-BE49-F238E27FC236}">
                <a16:creationId xmlns:a16="http://schemas.microsoft.com/office/drawing/2014/main" id="{E4A6D453-1E45-498D-AC65-3F02900EA1A0}"/>
              </a:ext>
            </a:extLst>
          </p:cNvPr>
          <p:cNvSpPr/>
          <p:nvPr/>
        </p:nvSpPr>
        <p:spPr>
          <a:xfrm>
            <a:off x="3739558" y="1122363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6CD96D79-27BB-49E4-A496-5B1AF05B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r="11764"/>
          <a:stretch/>
        </p:blipFill>
        <p:spPr bwMode="auto">
          <a:xfrm>
            <a:off x="6698797" y="2887346"/>
            <a:ext cx="2045773" cy="16791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80D6FD6-A3A3-4F99-8B36-766E4CD3DD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5253" y="2825796"/>
            <a:ext cx="1580623" cy="1802261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380C311-8DFD-4701-AA0F-5155674B24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935025" y="3614352"/>
            <a:ext cx="1514450" cy="10716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60187A3-5759-4565-BCA9-5A02A26CA8C1}"/>
              </a:ext>
            </a:extLst>
          </p:cNvPr>
          <p:cNvSpPr txBox="1"/>
          <p:nvPr/>
        </p:nvSpPr>
        <p:spPr>
          <a:xfrm>
            <a:off x="5890502" y="1840917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СУ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Блок-схема: рішення 33">
            <a:extLst>
              <a:ext uri="{FF2B5EF4-FFF2-40B4-BE49-F238E27FC236}">
                <a16:creationId xmlns:a16="http://schemas.microsoft.com/office/drawing/2014/main" id="{97228D1F-35EB-48A6-9AB5-9104FD9C2315}"/>
              </a:ext>
            </a:extLst>
          </p:cNvPr>
          <p:cNvSpPr/>
          <p:nvPr/>
        </p:nvSpPr>
        <p:spPr>
          <a:xfrm>
            <a:off x="3757540" y="1122363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79D2869B-50B6-4DC7-BE4C-14ECE5B0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0" b="8960"/>
          <a:stretch/>
        </p:blipFill>
        <p:spPr bwMode="auto">
          <a:xfrm>
            <a:off x="6716779" y="2887346"/>
            <a:ext cx="2045773" cy="16791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6C9A58-1074-4D9E-A2E0-13AD7A56C2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0012" y="2892106"/>
            <a:ext cx="1320196" cy="1802261"/>
          </a:xfrm>
          <a:prstGeom prst="rect">
            <a:avLst/>
          </a:prstGeom>
          <a:effectLst>
            <a:glow rad="12700">
              <a:schemeClr val="bg1">
                <a:alpha val="6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0F86049-594F-4936-B5C0-F22FE9CC1A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5435994" y="3848297"/>
            <a:ext cx="1514450" cy="107160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E9784C5-BAD2-487A-B90E-8D14EE0BD83D}"/>
              </a:ext>
            </a:extLst>
          </p:cNvPr>
          <p:cNvSpPr txBox="1"/>
          <p:nvPr/>
        </p:nvSpPr>
        <p:spPr>
          <a:xfrm>
            <a:off x="5908484" y="1840917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СО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2" name="Блок-схема: рішення 41">
            <a:extLst>
              <a:ext uri="{FF2B5EF4-FFF2-40B4-BE49-F238E27FC236}">
                <a16:creationId xmlns:a16="http://schemas.microsoft.com/office/drawing/2014/main" id="{47BFEB1A-8C9D-4115-8701-25DD04838B21}"/>
              </a:ext>
            </a:extLst>
          </p:cNvPr>
          <p:cNvSpPr/>
          <p:nvPr/>
        </p:nvSpPr>
        <p:spPr>
          <a:xfrm>
            <a:off x="3777296" y="1105144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F263A2EE-D98B-49FF-96F2-310CBDB35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/>
        </p:blipFill>
        <p:spPr bwMode="auto">
          <a:xfrm>
            <a:off x="7034620" y="2654231"/>
            <a:ext cx="1421240" cy="1893523"/>
          </a:xfrm>
          <a:prstGeom prst="rect">
            <a:avLst/>
          </a:prstGeom>
          <a:noFill/>
          <a:effectLst>
            <a:glow rad="127000">
              <a:schemeClr val="bg1">
                <a:alpha val="8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1045ACF-3560-443F-ACCC-9BC8BB6B54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960" y="2918998"/>
            <a:ext cx="2420288" cy="1727275"/>
          </a:xfrm>
          <a:prstGeom prst="rect">
            <a:avLst/>
          </a:prstGeom>
          <a:effectLst/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748143E-1D8C-477C-BDAF-B444F5A2BC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914193" y="3809287"/>
            <a:ext cx="1514450" cy="107160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0F4FF13-A9B8-440D-B1D7-8F468E61AF65}"/>
              </a:ext>
            </a:extLst>
          </p:cNvPr>
          <p:cNvSpPr txBox="1"/>
          <p:nvPr/>
        </p:nvSpPr>
        <p:spPr>
          <a:xfrm>
            <a:off x="5928240" y="1823698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СІ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2" name="Блок-схема: рішення 51">
            <a:extLst>
              <a:ext uri="{FF2B5EF4-FFF2-40B4-BE49-F238E27FC236}">
                <a16:creationId xmlns:a16="http://schemas.microsoft.com/office/drawing/2014/main" id="{8EB038E3-5D0E-413A-B425-95D86C422B9B}"/>
              </a:ext>
            </a:extLst>
          </p:cNvPr>
          <p:cNvSpPr/>
          <p:nvPr/>
        </p:nvSpPr>
        <p:spPr>
          <a:xfrm>
            <a:off x="3770399" y="1038187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58CD8D39-814A-44FB-8A76-294127C0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9" r="7209"/>
          <a:stretch/>
        </p:blipFill>
        <p:spPr bwMode="auto">
          <a:xfrm>
            <a:off x="7027723" y="2587274"/>
            <a:ext cx="1421240" cy="18935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67BD498-431F-4658-9B75-B5DD61DD51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8569" y="2852041"/>
            <a:ext cx="1727275" cy="1727275"/>
          </a:xfrm>
          <a:prstGeom prst="rect">
            <a:avLst/>
          </a:prstGeom>
          <a:effectLst/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882BF104-212C-4DE7-A7B1-B07F776C92F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491696" y="3659986"/>
            <a:ext cx="1514450" cy="1071604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E2AFAC5B-487F-4210-9EF4-ABA7B5139F0B}"/>
              </a:ext>
            </a:extLst>
          </p:cNvPr>
          <p:cNvSpPr txBox="1"/>
          <p:nvPr/>
        </p:nvSpPr>
        <p:spPr>
          <a:xfrm>
            <a:off x="5921343" y="1756741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СЕ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0" name="Блок-схема: рішення 59">
            <a:extLst>
              <a:ext uri="{FF2B5EF4-FFF2-40B4-BE49-F238E27FC236}">
                <a16:creationId xmlns:a16="http://schemas.microsoft.com/office/drawing/2014/main" id="{FFF0A35E-2E06-4D27-8BCD-543C782F3AC9}"/>
              </a:ext>
            </a:extLst>
          </p:cNvPr>
          <p:cNvSpPr/>
          <p:nvPr/>
        </p:nvSpPr>
        <p:spPr>
          <a:xfrm>
            <a:off x="3732661" y="1020968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" name="Picture 4">
            <a:extLst>
              <a:ext uri="{FF2B5EF4-FFF2-40B4-BE49-F238E27FC236}">
                <a16:creationId xmlns:a16="http://schemas.microsoft.com/office/drawing/2014/main" id="{FADDA606-4181-453D-8C38-CC806EB1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r="12471"/>
          <a:stretch/>
        </p:blipFill>
        <p:spPr bwMode="auto">
          <a:xfrm>
            <a:off x="6989985" y="2570055"/>
            <a:ext cx="1421240" cy="18935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609D7B14-EBDA-4E5F-B782-F23006BE61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039" y="2834822"/>
            <a:ext cx="1514859" cy="1727275"/>
          </a:xfrm>
          <a:prstGeom prst="rect">
            <a:avLst/>
          </a:prstGeom>
          <a:effectLst/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A26CBF7-029F-4413-ABEE-A2E6D3A8CF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453958" y="3642767"/>
            <a:ext cx="1514450" cy="107160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E8B1D59-9DCC-4719-BD2C-15E3E6775F2F}"/>
              </a:ext>
            </a:extLst>
          </p:cNvPr>
          <p:cNvSpPr txBox="1"/>
          <p:nvPr/>
        </p:nvSpPr>
        <p:spPr>
          <a:xfrm>
            <a:off x="5883605" y="1739522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СИ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B7D6854-61CB-425B-AEAA-AC51FF31B3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44" y="-242575"/>
            <a:ext cx="664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1185 -0.04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1185 -0.041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26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1953 -0.0479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1211 0.2988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0716 -0.0479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26588 0.30649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1953 -0.04792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31119 0.30509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26589 0.30648 " pathEditMode="relative" rAng="0" ptsTypes="AA">
                                      <p:cBhvr>
                                        <p:cTn id="30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9 0.30023 L 0.50924 -0.0419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96" y="-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59" grpId="1" animBg="1"/>
      <p:bldP spid="59" grpId="2" animBg="1"/>
      <p:bldP spid="59" grpId="3" animBg="1"/>
      <p:bldP spid="50" grpId="0" animBg="1"/>
      <p:bldP spid="51" grpId="0" animBg="1"/>
      <p:bldP spid="51" grpId="1" animBg="1"/>
      <p:bldP spid="51" grpId="2" animBg="1"/>
      <p:bldP spid="51" grpId="3" animBg="1"/>
      <p:bldP spid="40" grpId="0" animBg="1"/>
      <p:bldP spid="41" grpId="0" animBg="1"/>
      <p:bldP spid="41" grpId="1" animBg="1"/>
      <p:bldP spid="41" grpId="2" animBg="1"/>
      <p:bldP spid="41" grpId="3" animBg="1"/>
      <p:bldP spid="32" grpId="0" animBg="1"/>
      <p:bldP spid="33" grpId="0" animBg="1"/>
      <p:bldP spid="33" grpId="1" animBg="1"/>
      <p:bldP spid="33" grpId="2" animBg="1"/>
      <p:bldP spid="33" grpId="3" animBg="1"/>
      <p:bldP spid="24" grpId="0" animBg="1"/>
      <p:bldP spid="25" grpId="0" animBg="1"/>
      <p:bldP spid="25" grpId="1" animBg="1"/>
      <p:bldP spid="25" grpId="2" animBg="1"/>
      <p:bldP spid="25" grpId="3" animBg="1"/>
      <p:bldP spid="11" grpId="0" animBg="1"/>
      <p:bldP spid="10" grpId="0" animBg="1"/>
      <p:bldP spid="10" grpId="1" animBg="1"/>
      <p:bldP spid="10" grpId="2" animBg="1"/>
      <p:bldP spid="14" grpId="0" animBg="1"/>
      <p:bldP spid="14" grpId="1" animBg="1"/>
      <p:bldP spid="20" grpId="0"/>
      <p:bldP spid="20" grpId="1"/>
      <p:bldP spid="26" grpId="0" animBg="1"/>
      <p:bldP spid="26" grpId="1" animBg="1"/>
      <p:bldP spid="30" grpId="0"/>
      <p:bldP spid="30" grpId="1"/>
      <p:bldP spid="34" grpId="0" animBg="1"/>
      <p:bldP spid="34" grpId="1" animBg="1"/>
      <p:bldP spid="38" grpId="0"/>
      <p:bldP spid="38" grpId="1"/>
      <p:bldP spid="42" grpId="0" animBg="1"/>
      <p:bldP spid="42" grpId="1" animBg="1"/>
      <p:bldP spid="46" grpId="0"/>
      <p:bldP spid="46" grpId="1"/>
      <p:bldP spid="52" grpId="0" animBg="1"/>
      <p:bldP spid="52" grpId="1" animBg="1"/>
      <p:bldP spid="56" grpId="0"/>
      <p:bldP spid="56" grpId="1"/>
      <p:bldP spid="60" grpId="0" animBg="1"/>
      <p:bldP spid="60" grpId="1" animBg="1"/>
      <p:bldP spid="64" grpId="0"/>
      <p:bldP spid="64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6195</TotalTime>
  <Words>18</Words>
  <Application>Microsoft Office PowerPoint</Application>
  <PresentationFormat>Широкий екран</PresentationFormat>
  <Paragraphs>18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27</cp:revision>
  <dcterms:created xsi:type="dcterms:W3CDTF">2025-07-28T07:44:40Z</dcterms:created>
  <dcterms:modified xsi:type="dcterms:W3CDTF">2025-08-05T11:49:29Z</dcterms:modified>
</cp:coreProperties>
</file>