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21" Type="http://schemas.microsoft.com/office/2007/relationships/hdphoto" Target="../media/hdphoto3.wdp"/><Relationship Id="rId34" Type="http://schemas.openxmlformats.org/officeDocument/2006/relationships/image" Target="../media/image25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microsoft.com/office/2007/relationships/hdphoto" Target="../media/hdphoto5.wdp"/><Relationship Id="rId33" Type="http://schemas.openxmlformats.org/officeDocument/2006/relationships/image" Target="../media/image24.pn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29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image" Target="../media/image23.png"/><Relationship Id="rId37" Type="http://schemas.openxmlformats.org/officeDocument/2006/relationships/image" Target="../media/image27.jpe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microsoft.com/office/2007/relationships/hdphoto" Target="../media/hdphoto4.wdp"/><Relationship Id="rId28" Type="http://schemas.microsoft.com/office/2007/relationships/hdphoto" Target="../media/hdphoto6.wdp"/><Relationship Id="rId36" Type="http://schemas.microsoft.com/office/2007/relationships/hdphoto" Target="../media/hdphoto8.wdp"/><Relationship Id="rId10" Type="http://schemas.openxmlformats.org/officeDocument/2006/relationships/image" Target="../media/image7.png"/><Relationship Id="rId19" Type="http://schemas.microsoft.com/office/2007/relationships/hdphoto" Target="../media/hdphoto2.wdp"/><Relationship Id="rId31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17.png"/><Relationship Id="rId27" Type="http://schemas.openxmlformats.org/officeDocument/2006/relationships/image" Target="../media/image20.png"/><Relationship Id="rId30" Type="http://schemas.openxmlformats.org/officeDocument/2006/relationships/image" Target="../media/image22.png"/><Relationship Id="rId35" Type="http://schemas.openxmlformats.org/officeDocument/2006/relationships/image" Target="../media/image26.png"/><Relationship Id="rId8" Type="http://schemas.microsoft.com/office/2007/relationships/hdphoto" Target="../media/hdphoto1.wdp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" y="232"/>
            <a:ext cx="12192000" cy="8071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71" y="2531854"/>
            <a:ext cx="4380928" cy="4022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75" y="-1"/>
            <a:ext cx="986925" cy="917667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5049369" y="172365"/>
            <a:ext cx="4380928" cy="382866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8" y="2970465"/>
            <a:ext cx="3415236" cy="34152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4" y="2936181"/>
            <a:ext cx="3317108" cy="33171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052" y="2785670"/>
            <a:ext cx="3415236" cy="35057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9" y="2929043"/>
            <a:ext cx="3190747" cy="31907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0" y="3327025"/>
            <a:ext cx="3904236" cy="25661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9" y="2759029"/>
            <a:ext cx="3466645" cy="34666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2" y="2795651"/>
            <a:ext cx="3466646" cy="35283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5372" y="3381248"/>
            <a:ext cx="3700326" cy="245774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374085" y="1283034"/>
            <a:ext cx="3943226" cy="1469311"/>
            <a:chOff x="5374085" y="1283034"/>
            <a:chExt cx="3943226" cy="14693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085" y="1308515"/>
              <a:ext cx="1443830" cy="144383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44880" y="1295251"/>
              <a:ext cx="1438781" cy="144487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878530" y="1283034"/>
              <a:ext cx="1438781" cy="1444877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97" y="385499"/>
            <a:ext cx="3263197" cy="348074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888631" y="24272"/>
            <a:ext cx="2135696" cy="4334912"/>
            <a:chOff x="5888631" y="24272"/>
            <a:chExt cx="2135696" cy="433491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8948" b="83015" l="40564" r="652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74" t="44690" r="31623" b="12727"/>
            <a:stretch>
              <a:fillRect/>
            </a:stretch>
          </p:blipFill>
          <p:spPr>
            <a:xfrm>
              <a:off x="5888631" y="24272"/>
              <a:ext cx="2135696" cy="433491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8670" b="97645" l="10000" r="90000">
                          <a14:foregroundMark x1="30857" y1="78670" x2="30857" y2="786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1" t="76176" r="40907" b="-1535"/>
            <a:stretch>
              <a:fillRect/>
            </a:stretch>
          </p:blipFill>
          <p:spPr>
            <a:xfrm rot="16200000">
              <a:off x="6812121" y="642840"/>
              <a:ext cx="1042737" cy="838133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47" y="172365"/>
            <a:ext cx="3429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4352" b="77500" l="11300" r="89900">
                        <a14:foregroundMark x1="11300" y1="30741" x2="11300" y2="30741"/>
                        <a14:foregroundMark x1="16100" y1="20463" x2="16100" y2="20463"/>
                        <a14:foregroundMark x1="47700" y1="14352" x2="47700" y2="14352"/>
                        <a14:foregroundMark x1="89900" y1="26296" x2="89900" y2="26296"/>
                        <a14:foregroundMark x1="56400" y1="76667" x2="56400" y2="76667"/>
                        <a14:foregroundMark x1="42000" y1="77407" x2="42000" y2="77407"/>
                        <a14:foregroundMark x1="53600" y1="77500" x2="5360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4" t="10988" r="6000" b="19382"/>
          <a:stretch>
            <a:fillRect/>
          </a:stretch>
        </p:blipFill>
        <p:spPr>
          <a:xfrm>
            <a:off x="5577903" y="790874"/>
            <a:ext cx="3385334" cy="283633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816531" y="385499"/>
            <a:ext cx="2908078" cy="3450590"/>
            <a:chOff x="5695794" y="329853"/>
            <a:chExt cx="2908078" cy="345059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26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697" b="97217" l="3400" r="94000">
                          <a14:foregroundMark x1="31600" y1="27766" x2="31600" y2="27766"/>
                          <a14:foregroundMark x1="43100" y1="20231" x2="42900" y2="25866"/>
                          <a14:foregroundMark x1="61300" y1="17379" x2="63500" y2="22335"/>
                          <a14:foregroundMark x1="72600" y1="23829" x2="75000" y2="27088"/>
                          <a14:foregroundMark x1="79600" y1="26409" x2="81300" y2="28717"/>
                          <a14:foregroundMark x1="79400" y1="23829" x2="69100" y2="18330"/>
                          <a14:foregroundMark x1="69100" y1="18330" x2="36700" y2="17040"/>
                          <a14:foregroundMark x1="36700" y1="17040" x2="25300" y2="28717"/>
                          <a14:foregroundMark x1="25300" y1="28717" x2="50200" y2="25187"/>
                          <a14:foregroundMark x1="50200" y1="25187" x2="82100" y2="26205"/>
                          <a14:foregroundMark x1="82100" y1="26205" x2="85700" y2="26001"/>
                          <a14:foregroundMark x1="88900" y1="25458" x2="77500" y2="18262"/>
                          <a14:foregroundMark x1="77500" y1="18262" x2="47700" y2="11202"/>
                          <a14:foregroundMark x1="47700" y1="11202" x2="24100" y2="13170"/>
                          <a14:foregroundMark x1="24100" y1="13170" x2="14800" y2="18126"/>
                          <a14:foregroundMark x1="14800" y1="18126" x2="10800" y2="26069"/>
                          <a14:foregroundMark x1="10800" y1="26069" x2="15500" y2="33605"/>
                          <a14:foregroundMark x1="15500" y1="33605" x2="41800" y2="30414"/>
                          <a14:foregroundMark x1="41800" y1="30414" x2="47400" y2="30414"/>
                          <a14:foregroundMark x1="45600" y1="32043" x2="45800" y2="35166"/>
                          <a14:foregroundMark x1="76000" y1="33809" x2="85000" y2="27834"/>
                          <a14:foregroundMark x1="85000" y1="27834" x2="86700" y2="24372"/>
                          <a14:foregroundMark x1="87500" y1="24372" x2="77900" y2="13510"/>
                          <a14:foregroundMark x1="77900" y1="13510" x2="65900" y2="9301"/>
                          <a14:foregroundMark x1="65900" y1="9301" x2="38700" y2="8622"/>
                          <a14:foregroundMark x1="94000" y1="23557" x2="94000" y2="23557"/>
                          <a14:foregroundMark x1="6200" y1="29124" x2="6200" y2="29124"/>
                          <a14:foregroundMark x1="3400" y1="22743" x2="3400" y2="22743"/>
                          <a14:foregroundMark x1="58900" y1="93075" x2="58900" y2="93075"/>
                          <a14:foregroundMark x1="35100" y1="96809" x2="35100" y2="96809"/>
                          <a14:foregroundMark x1="60700" y1="97352" x2="60700" y2="97352"/>
                          <a14:foregroundMark x1="51200" y1="3734" x2="51200" y2="3734"/>
                          <a14:foregroundMark x1="64900" y1="2919" x2="64900" y2="2919"/>
                          <a14:foregroundMark x1="49700" y1="1697" x2="49700" y2="16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1" t="44058" r="24827" b="15503"/>
            <a:stretch>
              <a:fillRect/>
            </a:stretch>
          </p:blipFill>
          <p:spPr>
            <a:xfrm>
              <a:off x="5695794" y="329853"/>
              <a:ext cx="2908078" cy="345059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47494" b="62086" l="43163" r="66623">
                          <a14:foregroundMark x1="58652" y1="50647" x2="58652" y2="50647"/>
                          <a14:foregroundMark x1="54504" y1="48626" x2="63875" y2="53832"/>
                          <a14:foregroundMark x1="64207" y1="58009" x2="63577" y2="59256"/>
                          <a14:foregroundMark x1="65306" y1="55832" x2="65115" y2="56209"/>
                          <a14:foregroundMark x1="56448" y1="48343" x2="63556" y2="52949"/>
                          <a14:foregroundMark x1="59689" y1="51576" x2="60596" y2="55335"/>
                          <a14:foregroundMark x1="56902" y1="51698" x2="58004" y2="61156"/>
                          <a14:foregroundMark x1="58004" y1="61156" x2="58846" y2="60186"/>
                          <a14:foregroundMark x1="64031" y1="51698" x2="64648" y2="56029"/>
                          <a14:foregroundMark x1="63678" y1="60379" x2="63189" y2="60873"/>
                          <a14:backgroundMark x1="63383" y1="61803" x2="63553" y2="60999"/>
                          <a14:backgroundMark x1="64226" y1="50889" x2="64508" y2="51672"/>
                          <a14:backgroundMark x1="63577" y1="61964" x2="65327" y2="54123"/>
                          <a14:backgroundMark x1="66818" y1="58165" x2="66818" y2="58165"/>
                          <a14:backgroundMark x1="65781" y1="59539" x2="65781" y2="59539"/>
                          <a14:backgroundMark x1="65522" y1="61399" x2="65522" y2="61399"/>
                          <a14:backgroundMark x1="66429" y1="58731" x2="66429" y2="58731"/>
                          <a14:backgroundMark x1="65975" y1="56952" x2="65133" y2="61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0" t="45727" r="33126" b="36083"/>
            <a:stretch>
              <a:fillRect/>
            </a:stretch>
          </p:blipFill>
          <p:spPr>
            <a:xfrm>
              <a:off x="7393432" y="1111194"/>
              <a:ext cx="395103" cy="439328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 flipH="1">
              <a:off x="6796344" y="1602158"/>
              <a:ext cx="420699" cy="43895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87308" b="98585" l="32469" r="61698">
                          <a14:foregroundMark x1="32469" y1="94422" x2="32469" y2="94422"/>
                          <a14:foregroundMark x1="41996" y1="87712" x2="54180" y2="88804"/>
                          <a14:foregroundMark x1="54180" y1="88804" x2="59883" y2="95715"/>
                          <a14:foregroundMark x1="59883" y1="95715" x2="59883" y2="96039"/>
                          <a14:foregroundMark x1="34867" y1="94179" x2="46533" y2="960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61" t="85932" r="34672"/>
            <a:stretch>
              <a:fillRect/>
            </a:stretch>
          </p:blipFill>
          <p:spPr>
            <a:xfrm rot="17055760">
              <a:off x="6606649" y="2676543"/>
              <a:ext cx="791482" cy="496244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 rot="10181805">
              <a:off x="7395865" y="2246513"/>
              <a:ext cx="499915" cy="79254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367862" y="813567"/>
            <a:ext cx="3423617" cy="2848080"/>
            <a:chOff x="5367862" y="813567"/>
            <a:chExt cx="3423617" cy="284808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7862" y="813567"/>
              <a:ext cx="3115430" cy="262460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050" y="2909551"/>
              <a:ext cx="887429" cy="752096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5611539" y="766246"/>
            <a:ext cx="3326537" cy="3135298"/>
            <a:chOff x="5611539" y="766246"/>
            <a:chExt cx="3326537" cy="313529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5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4446" b="89976" l="4495" r="89957">
                          <a14:foregroundMark x1="12434" y1="18108" x2="16212" y2="28577"/>
                          <a14:foregroundMark x1="7556" y1="16209" x2="4543" y2="31447"/>
                          <a14:foregroundMark x1="15065" y1="4446" x2="15065" y2="4446"/>
                          <a14:foregroundMark x1="18460" y1="16209" x2="22190" y2="31447"/>
                          <a14:foregroundMark x1="32712" y1="33953" x2="31612" y2="35570"/>
                          <a14:foregroundMark x1="36107" y1="33953" x2="35725" y2="37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64" b="57189"/>
            <a:stretch>
              <a:fillRect/>
            </a:stretch>
          </p:blipFill>
          <p:spPr>
            <a:xfrm>
              <a:off x="6109167" y="766246"/>
              <a:ext cx="2397151" cy="2214065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5" t="6310" r="10862" b="53076"/>
            <a:stretch>
              <a:fillRect/>
            </a:stretch>
          </p:blipFill>
          <p:spPr>
            <a:xfrm>
              <a:off x="5611539" y="2173355"/>
              <a:ext cx="3326537" cy="1728189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9317990" y="3710305"/>
            <a:ext cx="2844165" cy="2844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75AB4F5-1A59-450A-B161-743FA6EF93CC}"/>
</file>

<file path=customXml/itemProps2.xml><?xml version="1.0" encoding="utf-8"?>
<ds:datastoreItem xmlns:ds="http://schemas.openxmlformats.org/officeDocument/2006/customXml" ds:itemID="{23790CD5-088F-479C-8837-5B7899EC0054}"/>
</file>

<file path=customXml/itemProps3.xml><?xml version="1.0" encoding="utf-8"?>
<ds:datastoreItem xmlns:ds="http://schemas.openxmlformats.org/officeDocument/2006/customXml" ds:itemID="{C54E0988-FC2B-4B1A-9584-0409E5CD8E7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Лия Добровольская</cp:lastModifiedBy>
  <cp:revision>7</cp:revision>
  <dcterms:created xsi:type="dcterms:W3CDTF">2024-04-29T20:26:00Z</dcterms:created>
  <dcterms:modified xsi:type="dcterms:W3CDTF">2024-09-13T12:02:54Z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1487E73832B64647AF2D6D23881475E8_12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