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85" y="3645024"/>
            <a:ext cx="3032956" cy="3032956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