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артина, строительство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29B004-847A-2639-B2AC-ED7A925C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СОСТАВЬ ПРЕДЛОЖЕНИЕ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ИЗ 5 СЛОВ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КАКАЯ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МНОГО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НАЗОВИ </a:t>
                </a:r>
              </a:p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ЛАСКОВО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648" y="427046"/>
            <a:ext cx="5284525" cy="5018121"/>
            <a:chOff x="991339" y="1186694"/>
            <a:chExt cx="3440702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2"/>
                  <a:ext cx="5109695" cy="5029199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82196" y="2612499"/>
                <a:ext cx="2112362" cy="1584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13535" y="1209146"/>
              <a:ext cx="1352940" cy="13529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211152">
              <a:off x="2161731" y="3155789"/>
              <a:ext cx="999224" cy="99922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7633" y="2217928"/>
              <a:ext cx="1244408" cy="1244408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46601" y="5934468"/>
            <a:ext cx="769152" cy="7765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834679" y="745106"/>
            <a:ext cx="4453105" cy="426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DE82B5-F7DF-4049-BD36-64BC88A9CE00}"/>
</file>

<file path=customXml/itemProps2.xml><?xml version="1.0" encoding="utf-8"?>
<ds:datastoreItem xmlns:ds="http://schemas.openxmlformats.org/officeDocument/2006/customXml" ds:itemID="{A84EEED4-6C3D-4C50-83BE-D56979710A02}"/>
</file>

<file path=customXml/itemProps3.xml><?xml version="1.0" encoding="utf-8"?>
<ds:datastoreItem xmlns:ds="http://schemas.openxmlformats.org/officeDocument/2006/customXml" ds:itemID="{CBD81BCC-8372-4A29-87D2-2AC5144706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156</cp:revision>
  <dcterms:created xsi:type="dcterms:W3CDTF">2022-03-22T10:23:00Z</dcterms:created>
  <dcterms:modified xsi:type="dcterms:W3CDTF">2025-02-28T13:04:49Z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