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844" y="-19836"/>
            <a:ext cx="944592" cy="878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19" y="2659021"/>
            <a:ext cx="1225061" cy="1225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92">
            <a:off x="3993832" y="5070078"/>
            <a:ext cx="1219200" cy="914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17" name="Picture 16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2984500"/>
            <a:ext cx="2611120" cy="261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8269 -0.387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20651 -0.23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0CA5D5-8718-4390-8C35-27D4D913B92F}"/>
</file>

<file path=customXml/itemProps2.xml><?xml version="1.0" encoding="utf-8"?>
<ds:datastoreItem xmlns:ds="http://schemas.openxmlformats.org/officeDocument/2006/customXml" ds:itemID="{171924F5-62B5-4247-9525-515032257D98}"/>
</file>

<file path=customXml/itemProps3.xml><?xml version="1.0" encoding="utf-8"?>
<ds:datastoreItem xmlns:ds="http://schemas.openxmlformats.org/officeDocument/2006/customXml" ds:itemID="{68AB662C-C556-4726-83F9-26E3B16CD91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2024-04-22T12:53:00Z</dcterms:created>
  <dcterms:modified xsi:type="dcterms:W3CDTF">2024-07-07T17:46:41Z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