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"/>
            <a:ext cx="12268190" cy="6868753"/>
          </a:xfrm>
          <a:prstGeom prst="rect">
            <a:avLst/>
          </a:prstGeom>
        </p:spPr>
      </p:pic>
      <p:pic>
        <p:nvPicPr>
          <p:cNvPr id="55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718" y="1829780"/>
            <a:ext cx="4372349" cy="4372349"/>
          </a:xfrm>
          <a:prstGeom prst="rect">
            <a:avLst/>
          </a:prstGeom>
        </p:spPr>
      </p:pic>
      <p:pic>
        <p:nvPicPr>
          <p:cNvPr id="3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38" y="91581"/>
            <a:ext cx="5318234" cy="64856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23280" y="2714679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5321033" y="228526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5739403" y="351929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826449" y="2008228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2550193" y="419138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3988509" y="3333660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3466299" y="5268695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4903453" y="465909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Л центр"/>
          <p:cNvGrpSpPr/>
          <p:nvPr/>
        </p:nvGrpSpPr>
        <p:grpSpPr>
          <a:xfrm>
            <a:off x="4022241" y="2865951"/>
            <a:ext cx="1449214" cy="1527277"/>
            <a:chOff x="4022241" y="2865951"/>
            <a:chExt cx="1449214" cy="152727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27" name="Л право верх"/>
          <p:cNvGrpSpPr/>
          <p:nvPr/>
        </p:nvGrpSpPr>
        <p:grpSpPr>
          <a:xfrm>
            <a:off x="5321033" y="1850288"/>
            <a:ext cx="1449214" cy="1527277"/>
            <a:chOff x="4022241" y="2865951"/>
            <a:chExt cx="1449214" cy="152727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0" name="Л лево верх"/>
          <p:cNvGrpSpPr/>
          <p:nvPr/>
        </p:nvGrpSpPr>
        <p:grpSpPr>
          <a:xfrm flipH="1">
            <a:off x="1865774" y="2192703"/>
            <a:ext cx="1548693" cy="1632115"/>
            <a:chOff x="4022241" y="2865951"/>
            <a:chExt cx="1449214" cy="15272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3" name="Л лево низ"/>
          <p:cNvGrpSpPr/>
          <p:nvPr/>
        </p:nvGrpSpPr>
        <p:grpSpPr>
          <a:xfrm flipH="1">
            <a:off x="3241223" y="4841233"/>
            <a:ext cx="1456061" cy="1431965"/>
            <a:chOff x="4022241" y="2865951"/>
            <a:chExt cx="1449214" cy="148528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4253728" y="3335569"/>
              <a:ext cx="7907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6" name="Л право низ"/>
          <p:cNvGrpSpPr/>
          <p:nvPr/>
        </p:nvGrpSpPr>
        <p:grpSpPr>
          <a:xfrm>
            <a:off x="4919536" y="4153309"/>
            <a:ext cx="1449214" cy="1527277"/>
            <a:chOff x="4022241" y="2865951"/>
            <a:chExt cx="1449214" cy="152727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9" name="Л право середина"/>
          <p:cNvGrpSpPr/>
          <p:nvPr/>
        </p:nvGrpSpPr>
        <p:grpSpPr>
          <a:xfrm flipH="1">
            <a:off x="5449215" y="2995445"/>
            <a:ext cx="1512107" cy="1593558"/>
            <a:chOff x="4022241" y="2865951"/>
            <a:chExt cx="1449214" cy="152727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42" name="Л центр верх"/>
          <p:cNvGrpSpPr/>
          <p:nvPr/>
        </p:nvGrpSpPr>
        <p:grpSpPr>
          <a:xfrm>
            <a:off x="3869841" y="1481484"/>
            <a:ext cx="1449214" cy="1527277"/>
            <a:chOff x="4022241" y="2865951"/>
            <a:chExt cx="1449214" cy="1527277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45" name="Л лево середина"/>
          <p:cNvGrpSpPr/>
          <p:nvPr/>
        </p:nvGrpSpPr>
        <p:grpSpPr>
          <a:xfrm>
            <a:off x="2589164" y="3739259"/>
            <a:ext cx="1449214" cy="1527277"/>
            <a:chOff x="4022241" y="2865951"/>
            <a:chExt cx="1449214" cy="152727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pic>
        <p:nvPicPr>
          <p:cNvPr id="49" name="желтая низ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99" y="5011560"/>
            <a:ext cx="1426085" cy="1449689"/>
          </a:xfrm>
          <a:prstGeom prst="rect">
            <a:avLst/>
          </a:prstGeom>
        </p:spPr>
      </p:pic>
      <p:pic>
        <p:nvPicPr>
          <p:cNvPr id="50" name="желтая верх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58" y="1727914"/>
            <a:ext cx="1426085" cy="1449689"/>
          </a:xfrm>
          <a:prstGeom prst="rect">
            <a:avLst/>
          </a:prstGeom>
        </p:spPr>
      </p:pic>
      <p:pic>
        <p:nvPicPr>
          <p:cNvPr id="51" name="желтая серед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8877" y="3081736"/>
            <a:ext cx="1349292" cy="1371625"/>
          </a:xfrm>
          <a:prstGeom prst="rect">
            <a:avLst/>
          </a:prstGeom>
        </p:spPr>
      </p:pic>
      <p:pic>
        <p:nvPicPr>
          <p:cNvPr id="56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2" y="68458"/>
            <a:ext cx="5318234" cy="648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19F61B-9EB5-4889-8F03-4D0013881DA3}"/>
</file>

<file path=customXml/itemProps2.xml><?xml version="1.0" encoding="utf-8"?>
<ds:datastoreItem xmlns:ds="http://schemas.openxmlformats.org/officeDocument/2006/customXml" ds:itemID="{A066F6AB-990C-40EF-B60F-406E8CF3832A}"/>
</file>

<file path=customXml/itemProps3.xml><?xml version="1.0" encoding="utf-8"?>
<ds:datastoreItem xmlns:ds="http://schemas.openxmlformats.org/officeDocument/2006/customXml" ds:itemID="{9C553BD0-BEA0-4242-BE28-B302F990E2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2024-02-29T08:46:00Z</dcterms:created>
  <dcterms:modified xsi:type="dcterms:W3CDTF">2024-12-17T16:47:19Z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C203FC8E5FE34E609841CCB135404C6F_12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