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33" d="100"/>
          <a:sy n="33" d="100"/>
        </p:scale>
        <p:origin x="2916" y="156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19.jp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28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43462" y="-1953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279916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3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6990386" y="666947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300" b="1" dirty="0">
                <a:latin typeface="Comic Sans MS" panose="030F0702030302020204" pitchFamily="66" charset="0"/>
              </a:rPr>
              <a:t>Wachlarz</a:t>
            </a:r>
            <a:r>
              <a:rPr lang="ru-RU" sz="2300" b="1" dirty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pl-PL" sz="2300" dirty="0">
                <a:latin typeface="Comic Sans MS" panose="030F0702030302020204" pitchFamily="66" charset="0"/>
              </a:rPr>
              <a:t>Unieś szeroki, rozluźniony język i przyłóż go do wałka dziąsłowego – tuż za górnymi zębami. Przytrzymaj język w tej pozycji przez 10 sekund.</a:t>
            </a:r>
            <a:endParaRPr lang="ru-RU" sz="23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E60D3-E3D9-E139-37D3-1425F0378154}"/>
              </a:ext>
            </a:extLst>
          </p:cNvPr>
          <p:cNvSpPr txBox="1"/>
          <p:nvPr/>
        </p:nvSpPr>
        <p:spPr>
          <a:xfrm>
            <a:off x="7006989" y="656908"/>
            <a:ext cx="4478742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300" b="1" dirty="0" err="1">
                <a:latin typeface="Comic Sans MS" panose="030F0702030302020204" pitchFamily="66" charset="0"/>
              </a:rPr>
              <a:t>Malarz</a:t>
            </a:r>
            <a:r>
              <a:rPr lang="ru-RU" sz="2300" b="1" dirty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300" dirty="0">
                <a:latin typeface="Comic Sans MS" panose="030F0702030302020204" pitchFamily="66" charset="0"/>
              </a:rPr>
              <a:t>C</a:t>
            </a:r>
            <a:r>
              <a:rPr lang="pl-PL" sz="2300" dirty="0">
                <a:latin typeface="Comic Sans MS" panose="030F0702030302020204" pitchFamily="66" charset="0"/>
              </a:rPr>
              <a:t>zubkiem języka malujemy podniebienie (od wałka dziąsłowego, do podniebienia miękkiego i wracamy)</a:t>
            </a:r>
            <a:endParaRPr lang="ru-RU" sz="23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80239" y="665647"/>
            <a:ext cx="4478742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300" b="1" dirty="0" err="1">
                <a:latin typeface="Comic Sans MS" panose="030F0702030302020204" pitchFamily="66" charset="0"/>
              </a:rPr>
              <a:t>Filiżanka</a:t>
            </a:r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en-US" sz="2300" dirty="0">
                <a:latin typeface="Comic Sans MS" panose="030F0702030302020204" pitchFamily="66" charset="0"/>
              </a:rPr>
              <a:t>U</a:t>
            </a:r>
            <a:r>
              <a:rPr lang="pl-PL" sz="2300" dirty="0">
                <a:latin typeface="Comic Sans MS" panose="030F0702030302020204" pitchFamily="66" charset="0"/>
              </a:rPr>
              <a:t>nosimy czubek języka, oraz boki, tworzymy miseczkę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77391C-3B0E-B50C-9408-3F004C93C0C4}"/>
              </a:ext>
            </a:extLst>
          </p:cNvPr>
          <p:cNvSpPr txBox="1"/>
          <p:nvPr/>
        </p:nvSpPr>
        <p:spPr>
          <a:xfrm>
            <a:off x="6925364" y="646556"/>
            <a:ext cx="4478742" cy="11541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300" b="1" dirty="0" err="1">
                <a:latin typeface="Comic Sans MS" panose="030F0702030302020204" pitchFamily="66" charset="0"/>
              </a:rPr>
              <a:t>Dżem</a:t>
            </a:r>
            <a:endParaRPr lang="en-US" sz="2300" b="1" dirty="0">
              <a:latin typeface="Comic Sans MS" panose="030F0702030302020204" pitchFamily="66" charset="0"/>
            </a:endParaRPr>
          </a:p>
          <a:p>
            <a:pPr algn="ctr"/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300" dirty="0" err="1">
                <a:latin typeface="Comic Sans MS" panose="030F0702030302020204" pitchFamily="66" charset="0"/>
              </a:rPr>
              <a:t>Oblizujemy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górną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wargę</a:t>
            </a:r>
            <a:r>
              <a:rPr lang="en-US" sz="2300" dirty="0">
                <a:latin typeface="Comic Sans MS" panose="030F0702030302020204" pitchFamily="66" charset="0"/>
              </a:rPr>
              <a:t>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BEC02-588C-87B2-CA8B-6913B4EA991D}"/>
              </a:ext>
            </a:extLst>
          </p:cNvPr>
          <p:cNvSpPr txBox="1"/>
          <p:nvPr/>
        </p:nvSpPr>
        <p:spPr>
          <a:xfrm>
            <a:off x="6906483" y="603014"/>
            <a:ext cx="447874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Comic Sans MS" panose="030F0702030302020204" pitchFamily="66" charset="0"/>
              </a:rPr>
              <a:t>Siłacz</a:t>
            </a:r>
            <a:endParaRPr lang="ru-RU" sz="2000" b="1" dirty="0">
              <a:latin typeface="Comic Sans MS" panose="030F0702030302020204" pitchFamily="66" charset="0"/>
            </a:endParaRP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  <a:p>
            <a:pPr lvl="1" algn="ctr"/>
            <a:r>
              <a:rPr lang="en-US" sz="2000" dirty="0">
                <a:latin typeface="Comic Sans MS" panose="030F0702030302020204" pitchFamily="66" charset="0"/>
              </a:rPr>
              <a:t>U</a:t>
            </a:r>
            <a:r>
              <a:rPr lang="pl-PL" sz="2000" dirty="0">
                <a:latin typeface="Comic Sans MS" panose="030F0702030302020204" pitchFamily="66" charset="0"/>
              </a:rPr>
              <a:t>nieś szeroki język i oprzyj go mocno o wałek dziąsłowy (za górnymi zębami). Przytrzymaj język w tej pozycji, a następnie wykonaj energiczny wydech przez usta, jakbyś chciał zdmuchnąć świeczkę.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77CBF9-89AD-EA9D-9F47-62077B155E4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911" r="6940" b="2682"/>
          <a:stretch/>
        </p:blipFill>
        <p:spPr>
          <a:xfrm>
            <a:off x="917818" y="882143"/>
            <a:ext cx="4435927" cy="4231074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5B9BBE-5B57-9F96-60CE-366D8AB080B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0" t="3086" r="7484" b="4685"/>
          <a:stretch/>
        </p:blipFill>
        <p:spPr>
          <a:xfrm>
            <a:off x="908394" y="902119"/>
            <a:ext cx="4508273" cy="435491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56327" y="777393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1" name="Рисунок 10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90D59F92-6936-F0D4-6E39-3911EB0607E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766474" y="831857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5108449-1076-34BE-EBB0-F7FD4E4B169A}"/>
              </a:ext>
            </a:extLst>
          </p:cNvPr>
          <p:cNvGrpSpPr/>
          <p:nvPr/>
        </p:nvGrpSpPr>
        <p:grpSpPr>
          <a:xfrm>
            <a:off x="1758275" y="603014"/>
            <a:ext cx="2762450" cy="4829515"/>
            <a:chOff x="1758275" y="603014"/>
            <a:chExt cx="2762450" cy="4829515"/>
          </a:xfrm>
        </p:grpSpPr>
        <p:pic>
          <p:nvPicPr>
            <p:cNvPr id="4" name="Рисунок 3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9CDD8845-706C-E8D4-64FE-1EF091AB3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7" t="1561" r="1558"/>
            <a:stretch/>
          </p:blipFill>
          <p:spPr>
            <a:xfrm>
              <a:off x="1758275" y="603014"/>
              <a:ext cx="2755011" cy="26893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 descr="Изображение выглядит как кожа, человек, Зуб, губа&#10;&#10;Автоматически созданное описание">
              <a:extLst>
                <a:ext uri="{FF2B5EF4-FFF2-40B4-BE49-F238E27FC236}">
                  <a16:creationId xmlns:a16="http://schemas.microsoft.com/office/drawing/2014/main" id="{58676D89-1E62-1AC1-90A6-D7B238CC5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1493" r="7551" b="3661"/>
            <a:stretch/>
          </p:blipFill>
          <p:spPr>
            <a:xfrm>
              <a:off x="1766748" y="2781949"/>
              <a:ext cx="2753977" cy="26505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4" y="41221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18" grpId="0"/>
      <p:bldP spid="18" grpId="1"/>
      <p:bldP spid="13" grpId="0"/>
      <p:bldP spid="13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97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32</cp:revision>
  <dcterms:created xsi:type="dcterms:W3CDTF">2024-05-03T09:09:01Z</dcterms:created>
  <dcterms:modified xsi:type="dcterms:W3CDTF">2025-07-04T07:33:26Z</dcterms:modified>
</cp:coreProperties>
</file>