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4B557115-988B-F51F-47B0-62AEC441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4" y="3165498"/>
            <a:ext cx="3533775" cy="3533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C8B53-8E5E-486C-A000-B58998B96E15}"/>
</file>

<file path=customXml/itemProps2.xml><?xml version="1.0" encoding="utf-8"?>
<ds:datastoreItem xmlns:ds="http://schemas.openxmlformats.org/officeDocument/2006/customXml" ds:itemID="{FE654E5F-FCFE-4730-93D7-1959633FB041}"/>
</file>

<file path=customXml/itemProps3.xml><?xml version="1.0" encoding="utf-8"?>
<ds:datastoreItem xmlns:ds="http://schemas.openxmlformats.org/officeDocument/2006/customXml" ds:itemID="{0BE6C23B-B54A-4FDA-9290-530417BC3A9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