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BD17E3-D8F8-3948-868B-5D2BCA85CC41}" v="3" dt="2025-10-13T14:38:3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>
        <p:scale>
          <a:sx n="66" d="100"/>
          <a:sy n="66" d="100"/>
        </p:scale>
        <p:origin x="231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B1BD17E3-D8F8-3948-868B-5D2BCA85CC41}"/>
    <pc:docChg chg="modSld">
      <pc:chgData name="syta.marianna" userId="S::syta.marianna_gmail.com#ext#@slideedu.onmicrosoft.com::df3fcb8e-702e-40fc-ad48-093d0405acb5" providerId="AD" clId="Web-{B1BD17E3-D8F8-3948-868B-5D2BCA85CC41}" dt="2025-10-13T14:38:35.144" v="1" actId="14100"/>
      <pc:docMkLst>
        <pc:docMk/>
      </pc:docMkLst>
      <pc:sldChg chg="modSp">
        <pc:chgData name="syta.marianna" userId="S::syta.marianna_gmail.com#ext#@slideedu.onmicrosoft.com::df3fcb8e-702e-40fc-ad48-093d0405acb5" providerId="AD" clId="Web-{B1BD17E3-D8F8-3948-868B-5D2BCA85CC41}" dt="2025-10-13T14:38:35.144" v="1" actId="14100"/>
        <pc:sldMkLst>
          <pc:docMk/>
          <pc:sldMk cId="0" sldId="262"/>
        </pc:sldMkLst>
        <pc:picChg chg="mod">
          <ac:chgData name="syta.marianna" userId="S::syta.marianna_gmail.com#ext#@slideedu.onmicrosoft.com::df3fcb8e-702e-40fc-ad48-093d0405acb5" providerId="AD" clId="Web-{B1BD17E3-D8F8-3948-868B-5D2BCA85CC41}" dt="2025-10-13T14:38:35.144" v="1" actId="14100"/>
          <ac:picMkLst>
            <pc:docMk/>
            <pc:sldMk cId="0" sldId="262"/>
            <ac:picMk id="28" creationId="{B5E08300-67C6-A97B-BF85-53604F63A6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8.wdp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Персона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35" y="2552065"/>
            <a:ext cx="4098925" cy="4098925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E42F3E68-E331-C9E5-17CD-027FD397C3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17" y="1184636"/>
            <a:ext cx="1868814" cy="18688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5E08300-67C6-A97B-BF85-53604F63A6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01514" y="4666892"/>
            <a:ext cx="1659124" cy="162332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187009" y="1263895"/>
            <a:ext cx="4231579" cy="495808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27EE95-CFDE-4B50-A8E0-96E2C309B7B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22BC473-6A7E-4FC9-AB93-0E89C0D1FA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0BAEB2-46A4-42A2-A8E0-3B7BD1891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26</cp:revision>
  <dcterms:created xsi:type="dcterms:W3CDTF">2023-04-29T16:00:00Z</dcterms:created>
  <dcterms:modified xsi:type="dcterms:W3CDTF">2025-10-13T14:38:38Z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