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CD770E-BBFF-AC6B-08AB-94852B6A0F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914" y="3429000"/>
            <a:ext cx="3157018" cy="3157018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435347" y="774700"/>
            <a:ext cx="7683500" cy="50419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кукла, дев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526387-2512-2959-DC58-C58147114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6" y="1434476"/>
            <a:ext cx="3569674" cy="356967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A8334D-AA54-208E-03CB-68A7DEAA0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517" y="1960108"/>
            <a:ext cx="2671083" cy="2671083"/>
          </a:xfrm>
          <a:prstGeom prst="rect">
            <a:avLst/>
          </a:prstGeom>
        </p:spPr>
      </p:pic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1FF0D4D0-5ED2-6FB8-B78D-7546400DC959}"/>
              </a:ext>
            </a:extLst>
          </p:cNvPr>
          <p:cNvSpPr/>
          <p:nvPr/>
        </p:nvSpPr>
        <p:spPr>
          <a:xfrm>
            <a:off x="3577257" y="2952750"/>
            <a:ext cx="1422400" cy="952500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D7AAC97-2D08-5F0F-9E6C-263D6FC01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47" y="1846483"/>
            <a:ext cx="3326532" cy="2993878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кран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777BC4-D0DE-32CF-88B7-740BBAABD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63" y="1748087"/>
            <a:ext cx="3190669" cy="319066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графическая вставка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75E991-7C88-D1C1-CC28-8C5B6B9447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820" y="1846483"/>
            <a:ext cx="2790476" cy="305714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804ABF-3A8F-49E7-8EA0-08C4AE11E2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15" y="1971387"/>
            <a:ext cx="2868974" cy="286897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лиса, зарисовка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0DCD3B-62CB-1996-7F33-810E085B33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419" y="1706235"/>
            <a:ext cx="3399278" cy="3399278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лист, ручка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66B2A4-9880-0A7D-167B-F37269E40A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9" y="1393646"/>
            <a:ext cx="3804006" cy="380400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шина, автокомпонент, Синтетический каучук, Автомобильная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6188BF-563B-9AAE-1013-978A3E68A7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349" y="2073290"/>
            <a:ext cx="2691251" cy="2691251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E467EA1-4430-6141-1754-92F280020AD4}"/>
              </a:ext>
            </a:extLst>
          </p:cNvPr>
          <p:cNvGrpSpPr/>
          <p:nvPr/>
        </p:nvGrpSpPr>
        <p:grpSpPr>
          <a:xfrm>
            <a:off x="95575" y="1245920"/>
            <a:ext cx="3949700" cy="3949700"/>
            <a:chOff x="95575" y="1245920"/>
            <a:chExt cx="3949700" cy="394970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AE2C876C-795F-EE01-2513-C11285C35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5" y="1245920"/>
              <a:ext cx="3949700" cy="3949700"/>
            </a:xfrm>
            <a:prstGeom prst="rect">
              <a:avLst/>
            </a:prstGeom>
          </p:spPr>
        </p:pic>
        <p:cxnSp>
          <p:nvCxnSpPr>
            <p:cNvPr id="34" name="Прямая со стрелкой 33">
              <a:extLst>
                <a:ext uri="{FF2B5EF4-FFF2-40B4-BE49-F238E27FC236}">
                  <a16:creationId xmlns:a16="http://schemas.microsoft.com/office/drawing/2014/main" id="{DDA576C1-AFE1-8237-23B1-BDCD6CCE28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99763" y="1333673"/>
              <a:ext cx="1114912" cy="32134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Рисунок 38" descr="Изображение выглядит как круг, ламп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0F408D-AC3F-48F3-D603-6524552B6A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45" y="1724604"/>
            <a:ext cx="3190669" cy="3408792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2754C2F-2832-2BCC-A341-E019EB24C0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33" y="1779917"/>
            <a:ext cx="2993878" cy="2993878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логотип, мультфильм, текст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54FC08-0300-C154-C45D-93079BB5E6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64" y="2056199"/>
            <a:ext cx="3347861" cy="2637709"/>
          </a:xfrm>
          <a:prstGeom prst="rect">
            <a:avLst/>
          </a:prstGeom>
        </p:spPr>
      </p:pic>
      <p:pic>
        <p:nvPicPr>
          <p:cNvPr id="45" name="Рисунок 44" descr="Изображение выглядит как рука, палец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D6E7E7-A9D2-4585-7F19-A7EFA04118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37" y="1811353"/>
            <a:ext cx="2972842" cy="297284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F502DD-FD1B-4CC4-976F-F6F3E04C586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21" y="1673281"/>
            <a:ext cx="3403543" cy="3403543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B41A72-95F5-A338-FFCA-94803CDA945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254" y="1872303"/>
            <a:ext cx="3432592" cy="343259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EEC9E1F-6EBB-F65B-E1CD-43CF965D5F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2399" y="2536399"/>
            <a:ext cx="2771288" cy="207846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4D47DC3-0891-FD79-17AC-0FF4E58974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664" y="1695843"/>
            <a:ext cx="2630060" cy="295881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46C6E2-0CB4-8BE9-3312-434B842F93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489" y="1764912"/>
            <a:ext cx="3157018" cy="3157018"/>
          </a:xfrm>
          <a:prstGeom prst="rect">
            <a:avLst/>
          </a:prstGeom>
        </p:spPr>
      </p:pic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8" name="Рисунок 7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ED93B56-A81E-A922-9B63-D991CC4A19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16" y="1893818"/>
            <a:ext cx="2952750" cy="2952750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9BF96484-7277-1310-F255-2DE2031DF2B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999657" y="2093458"/>
            <a:ext cx="2671083" cy="26710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1983794" y="1523646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908C737-6EB4-466F-8FE8-64ECD460B0B2}"/>
</file>

<file path=customXml/itemProps2.xml><?xml version="1.0" encoding="utf-8"?>
<ds:datastoreItem xmlns:ds="http://schemas.openxmlformats.org/officeDocument/2006/customXml" ds:itemID="{9E252AA4-A6E2-47F4-8D82-BDD8581834B1}"/>
</file>

<file path=customXml/itemProps3.xml><?xml version="1.0" encoding="utf-8"?>
<ds:datastoreItem xmlns:ds="http://schemas.openxmlformats.org/officeDocument/2006/customXml" ds:itemID="{AB6C7AD1-C070-4218-A67C-09CD8DAFD713}"/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2025-02-12T11:33:16Z</dcterms:created>
  <dcterms:modified xsi:type="dcterms:W3CDTF">2025-02-25T14:07:07Z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