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3333FF"/>
    <a:srgbClr val="33CCFF"/>
    <a:srgbClr val="00CC66"/>
    <a:srgbClr val="FF00FF"/>
    <a:srgbClr val="FFFF66"/>
    <a:srgbClr val="FFFF99"/>
    <a:srgbClr val="FF7C80"/>
    <a:srgbClr val="FF0066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F7B515-F4E8-421D-97F8-B93D1B6B8E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979BE0-EC27-438A-9445-7637E7AD57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33DA13-3F12-455E-8D5F-3CC83A334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5281B64-6B4A-404B-8502-12303552D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7B0C80-358B-4FBE-9A14-3C7552C23C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66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8291D9-8A4B-4FD4-B1D4-0099B9CFD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4680AC-0896-4B53-A5F1-1C6397A13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AE55A5-CDFA-4058-94A6-A2C82129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70B226-F38E-4551-A4B3-935FADDA5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7B971F-385D-4EDB-8946-DDD9F672F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34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88B2BA9-A241-4DD0-BEAD-9D1142EE6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CB284BA-6196-49CC-87F1-798539EFB5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231E98-BC5A-423F-8226-00FCAF678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761A66-C2F6-4904-A7CE-C31B94821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0B972B-08FD-4916-9580-40B5062F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498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28826D-9535-4699-B734-8DFCF0714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8CFB29-B1B3-45C7-BE85-EB43D6C416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6406C0-82AA-4FE4-904E-42B650079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255D5A-3040-43B6-96BA-1EC398D02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129F7C-F8B8-4806-A79F-5278160F4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655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221B2-E4CD-4718-83C2-87823CF80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C7A62F1-5D40-4553-86B5-3D490B6DF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BF362A-6175-4B0A-96B1-65DE68578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4638B46-2E45-4B7D-AB1F-343E908EC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D2DDF3-A24E-4364-ABAC-AB7C50134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03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8CBA1-785F-46FF-B45F-6B894322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026372-C17E-43D2-AF0F-A04BE950C4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C9D01E-0763-495A-B7E3-1218A02069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C252A8-4DA2-4A29-8BE8-D2FA5AC87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0F1A81-3754-45A1-A463-EC894086B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9765A2-2A0C-42B6-8193-63963F7F5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710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5F281C-D48E-49A3-BEA5-39700F98D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5D084CC-C3D2-411A-8986-D34E5567D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53CDF4-DDD6-4967-953F-E1204D811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C90446-1889-403C-81B4-C018D00797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3E2EDE4-FD69-446B-8798-A1E8BDB4FD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30963F-C1E4-4DAB-ABD2-D388C2D3D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ED7E6EC-07CD-4977-B1C3-14A09AA32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BC2C73-8E27-45D9-BE67-2F5653CA0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303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EC265C-F8CE-40B6-9D80-1C5542EB0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5493DB-5881-47A1-A27A-D7D5832BE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8EFD01D-AA61-4167-BBD3-1FE87626E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AD847C7-96F2-484C-B471-051B352D4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917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9F569C1-B69F-4D7A-9FA0-17EC08F51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4B13912-7001-462C-88F3-F1A23B500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BFE8BE-36E6-49F7-9CDC-48EA63F64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42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027AE6-EA1F-478B-9D9C-972774CE9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64E84E-0130-4700-A4EB-9CD9AE2C0A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996445C-9060-4487-A6C9-8B6E8BD031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3AEF780-427A-484D-A3D7-154933C08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BDFED29-B628-4DDE-8359-A9E3369A9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BA34B2-03BD-4A29-B246-ED0AD5E48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19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26C4E1-1890-4C6A-9541-36F68C58A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EC244AA-B716-409E-828A-1E9DDFF0B4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91E646-9D34-4520-BD1F-D56DF8FA0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7DBA4F0-D8CC-4B5F-862D-260A4861B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495EA78-34A1-423E-8345-D0E2FA51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85810A-26D4-4018-8AEA-6F161DAE6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38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6694E6-2676-4873-A374-0428A15708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A69731D-8401-4F98-8E1D-846B7D6DFD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4E6680-1FA1-4475-8052-AFA956D84C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A0EB7-7A5C-4229-A8EA-B8076924BB8B}" type="datetimeFigureOut">
              <a:rPr lang="ru-RU" smtClean="0"/>
              <a:t>14.12.2024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D67E40-C1A4-4A93-BDF5-BEA8A906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F4CC8FC-D4F3-4C4D-B1BA-E46744AED9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3252B-971B-4B93-8F7F-ED96CCF541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79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854B251-0D8D-4DCF-9935-A864180E0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6984150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7B8F0505-2CD8-4567-8AAC-336B5B37C146}"/>
              </a:ext>
            </a:extLst>
          </p:cNvPr>
          <p:cNvSpPr/>
          <p:nvPr/>
        </p:nvSpPr>
        <p:spPr>
          <a:xfrm>
            <a:off x="581025" y="685800"/>
            <a:ext cx="10029825" cy="556260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AB2F8863-5262-42F6-8A8C-EF8524F7E07A}"/>
              </a:ext>
            </a:extLst>
          </p:cNvPr>
          <p:cNvSpPr/>
          <p:nvPr/>
        </p:nvSpPr>
        <p:spPr>
          <a:xfrm>
            <a:off x="857251" y="985093"/>
            <a:ext cx="9477374" cy="10858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C3588A74-EDDF-488D-A030-9DA636C2FC43}"/>
              </a:ext>
            </a:extLst>
          </p:cNvPr>
          <p:cNvGrpSpPr/>
          <p:nvPr/>
        </p:nvGrpSpPr>
        <p:grpSpPr>
          <a:xfrm>
            <a:off x="998927" y="1078018"/>
            <a:ext cx="900000" cy="900000"/>
            <a:chOff x="998927" y="1078018"/>
            <a:chExt cx="900000" cy="900000"/>
          </a:xfrm>
        </p:grpSpPr>
        <p:sp>
          <p:nvSpPr>
            <p:cNvPr id="22" name="Равнобедренный треугольник 21">
              <a:extLst>
                <a:ext uri="{FF2B5EF4-FFF2-40B4-BE49-F238E27FC236}">
                  <a16:creationId xmlns:a16="http://schemas.microsoft.com/office/drawing/2014/main" id="{A7A67973-6C0C-4060-AFA2-0F65C91BB6D7}"/>
                </a:ext>
              </a:extLst>
            </p:cNvPr>
            <p:cNvSpPr/>
            <p:nvPr/>
          </p:nvSpPr>
          <p:spPr>
            <a:xfrm>
              <a:off x="998927" y="1078018"/>
              <a:ext cx="900000" cy="90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A1DC29D-9802-4E47-AEAC-54CB1330602F}"/>
                </a:ext>
              </a:extLst>
            </p:cNvPr>
            <p:cNvSpPr txBox="1"/>
            <p:nvPr/>
          </p:nvSpPr>
          <p:spPr>
            <a:xfrm>
              <a:off x="1188639" y="1312996"/>
              <a:ext cx="5009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А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BA2E8AEE-5892-4E62-941E-31EEAEAF7249}"/>
              </a:ext>
            </a:extLst>
          </p:cNvPr>
          <p:cNvGrpSpPr/>
          <p:nvPr/>
        </p:nvGrpSpPr>
        <p:grpSpPr>
          <a:xfrm>
            <a:off x="1981222" y="1084334"/>
            <a:ext cx="900000" cy="900000"/>
            <a:chOff x="1981222" y="1084334"/>
            <a:chExt cx="900000" cy="900000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1C970D7D-6E1D-4274-9D5E-D9923048B925}"/>
                </a:ext>
              </a:extLst>
            </p:cNvPr>
            <p:cNvSpPr/>
            <p:nvPr/>
          </p:nvSpPr>
          <p:spPr>
            <a:xfrm>
              <a:off x="1981222" y="1084334"/>
              <a:ext cx="900000" cy="90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136DA8B-0A37-4A5E-A6AA-180E8F0B3FA4}"/>
                </a:ext>
              </a:extLst>
            </p:cNvPr>
            <p:cNvSpPr txBox="1"/>
            <p:nvPr/>
          </p:nvSpPr>
          <p:spPr>
            <a:xfrm>
              <a:off x="2071822" y="1272159"/>
              <a:ext cx="7417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Ш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28534CE2-0E96-4271-9C40-6322354FDD3F}"/>
              </a:ext>
            </a:extLst>
          </p:cNvPr>
          <p:cNvGrpSpPr/>
          <p:nvPr/>
        </p:nvGrpSpPr>
        <p:grpSpPr>
          <a:xfrm>
            <a:off x="2963517" y="1069260"/>
            <a:ext cx="648000" cy="900000"/>
            <a:chOff x="2963517" y="1069260"/>
            <a:chExt cx="648000" cy="900000"/>
          </a:xfrm>
        </p:grpSpPr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7E4FC8E9-B98A-4918-92B9-CA87AB629295}"/>
                </a:ext>
              </a:extLst>
            </p:cNvPr>
            <p:cNvSpPr/>
            <p:nvPr/>
          </p:nvSpPr>
          <p:spPr>
            <a:xfrm>
              <a:off x="2963517" y="1069260"/>
              <a:ext cx="648000" cy="900000"/>
            </a:xfrm>
            <a:prstGeom prst="ellips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19E7238-55EA-4AB0-AEC6-53B8AABB4428}"/>
                </a:ext>
              </a:extLst>
            </p:cNvPr>
            <p:cNvSpPr txBox="1"/>
            <p:nvPr/>
          </p:nvSpPr>
          <p:spPr>
            <a:xfrm>
              <a:off x="3034140" y="1228340"/>
              <a:ext cx="5249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A1AB025-1EF7-4DEF-A5EA-E30EA8BC832B}"/>
              </a:ext>
            </a:extLst>
          </p:cNvPr>
          <p:cNvGrpSpPr/>
          <p:nvPr/>
        </p:nvGrpSpPr>
        <p:grpSpPr>
          <a:xfrm>
            <a:off x="3693812" y="1039691"/>
            <a:ext cx="900000" cy="947624"/>
            <a:chOff x="3693812" y="1039691"/>
            <a:chExt cx="900000" cy="947624"/>
          </a:xfrm>
        </p:grpSpPr>
        <p:sp>
          <p:nvSpPr>
            <p:cNvPr id="24" name="Звезда: 6 точек 23">
              <a:extLst>
                <a:ext uri="{FF2B5EF4-FFF2-40B4-BE49-F238E27FC236}">
                  <a16:creationId xmlns:a16="http://schemas.microsoft.com/office/drawing/2014/main" id="{4A1D55B6-48FA-4DF8-BA3E-B64A6215E916}"/>
                </a:ext>
              </a:extLst>
            </p:cNvPr>
            <p:cNvSpPr/>
            <p:nvPr/>
          </p:nvSpPr>
          <p:spPr>
            <a:xfrm>
              <a:off x="3693812" y="1039691"/>
              <a:ext cx="900000" cy="947624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CDEF439-3A1B-4E80-9754-488744559C31}"/>
                </a:ext>
              </a:extLst>
            </p:cNvPr>
            <p:cNvSpPr txBox="1"/>
            <p:nvPr/>
          </p:nvSpPr>
          <p:spPr>
            <a:xfrm>
              <a:off x="3795862" y="1228340"/>
              <a:ext cx="6593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56F65B1D-A615-420D-8257-99CE0ADA65B3}"/>
              </a:ext>
            </a:extLst>
          </p:cNvPr>
          <p:cNvGrpSpPr/>
          <p:nvPr/>
        </p:nvGrpSpPr>
        <p:grpSpPr>
          <a:xfrm>
            <a:off x="4676107" y="1063503"/>
            <a:ext cx="900000" cy="900000"/>
            <a:chOff x="4676107" y="1063503"/>
            <a:chExt cx="900000" cy="900000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CECC25AA-86ED-4D95-A33A-117BB6130603}"/>
                </a:ext>
              </a:extLst>
            </p:cNvPr>
            <p:cNvSpPr/>
            <p:nvPr/>
          </p:nvSpPr>
          <p:spPr>
            <a:xfrm>
              <a:off x="4676107" y="1063503"/>
              <a:ext cx="900000" cy="900000"/>
            </a:xfrm>
            <a:prstGeom prst="ellipse">
              <a:avLst/>
            </a:prstGeom>
            <a:solidFill>
              <a:srgbClr val="33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E60935F-6B48-4810-B905-F5A25CF9699B}"/>
                </a:ext>
              </a:extLst>
            </p:cNvPr>
            <p:cNvSpPr txBox="1"/>
            <p:nvPr/>
          </p:nvSpPr>
          <p:spPr>
            <a:xfrm>
              <a:off x="4735488" y="1186161"/>
              <a:ext cx="7711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У</a:t>
              </a:r>
              <a:endParaRPr lang="ru-RU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F339C8D2-6DA4-4EEE-A9D7-68D36AC2FD6E}"/>
              </a:ext>
            </a:extLst>
          </p:cNvPr>
          <p:cNvGrpSpPr/>
          <p:nvPr/>
        </p:nvGrpSpPr>
        <p:grpSpPr>
          <a:xfrm>
            <a:off x="5692770" y="1069260"/>
            <a:ext cx="900000" cy="900000"/>
            <a:chOff x="5722075" y="1069260"/>
            <a:chExt cx="900000" cy="900000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398B43C2-0F83-49DD-A7DC-4A8B3F18BE6A}"/>
                </a:ext>
              </a:extLst>
            </p:cNvPr>
            <p:cNvSpPr/>
            <p:nvPr/>
          </p:nvSpPr>
          <p:spPr>
            <a:xfrm>
              <a:off x="5722075" y="1069260"/>
              <a:ext cx="900000" cy="9000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759BCF-FFE9-48A4-9E90-0151D768C3E9}"/>
                </a:ext>
              </a:extLst>
            </p:cNvPr>
            <p:cNvSpPr txBox="1"/>
            <p:nvPr/>
          </p:nvSpPr>
          <p:spPr>
            <a:xfrm>
              <a:off x="5824977" y="1228340"/>
              <a:ext cx="730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B88BD51-BC67-4D99-A50F-98519531F82C}"/>
              </a:ext>
            </a:extLst>
          </p:cNvPr>
          <p:cNvGrpSpPr/>
          <p:nvPr/>
        </p:nvGrpSpPr>
        <p:grpSpPr>
          <a:xfrm>
            <a:off x="6722778" y="1044130"/>
            <a:ext cx="648000" cy="900000"/>
            <a:chOff x="6837562" y="1059327"/>
            <a:chExt cx="648000" cy="900000"/>
          </a:xfrm>
        </p:grpSpPr>
        <p:sp>
          <p:nvSpPr>
            <p:cNvPr id="30" name="Овал 29">
              <a:extLst>
                <a:ext uri="{FF2B5EF4-FFF2-40B4-BE49-F238E27FC236}">
                  <a16:creationId xmlns:a16="http://schemas.microsoft.com/office/drawing/2014/main" id="{10DF6F69-9D9F-4B43-9297-616037B99AB7}"/>
                </a:ext>
              </a:extLst>
            </p:cNvPr>
            <p:cNvSpPr/>
            <p:nvPr/>
          </p:nvSpPr>
          <p:spPr>
            <a:xfrm>
              <a:off x="6837562" y="1059327"/>
              <a:ext cx="648000" cy="900000"/>
            </a:xfrm>
            <a:prstGeom prst="ellipse">
              <a:avLst/>
            </a:prstGeom>
            <a:solidFill>
              <a:srgbClr val="3333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8D8C9E50-0F7E-4FC4-8CE7-AC66CC919F5D}"/>
                </a:ext>
              </a:extLst>
            </p:cNvPr>
            <p:cNvSpPr txBox="1"/>
            <p:nvPr/>
          </p:nvSpPr>
          <p:spPr>
            <a:xfrm>
              <a:off x="6898142" y="1186161"/>
              <a:ext cx="553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0A6CD220-CCA2-4F5F-932F-7EC8E474461B}"/>
              </a:ext>
            </a:extLst>
          </p:cNvPr>
          <p:cNvGrpSpPr/>
          <p:nvPr/>
        </p:nvGrpSpPr>
        <p:grpSpPr>
          <a:xfrm>
            <a:off x="7345612" y="1035515"/>
            <a:ext cx="900000" cy="900000"/>
            <a:chOff x="7590383" y="1035515"/>
            <a:chExt cx="900000" cy="900000"/>
          </a:xfrm>
        </p:grpSpPr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7C8484B6-3B76-4E08-ADAC-17F54D6BC724}"/>
                </a:ext>
              </a:extLst>
            </p:cNvPr>
            <p:cNvSpPr/>
            <p:nvPr/>
          </p:nvSpPr>
          <p:spPr>
            <a:xfrm>
              <a:off x="7590383" y="1035515"/>
              <a:ext cx="900000" cy="90000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5DF73E4D-150E-442D-9150-70E64A119C64}"/>
                </a:ext>
              </a:extLst>
            </p:cNvPr>
            <p:cNvSpPr txBox="1"/>
            <p:nvPr/>
          </p:nvSpPr>
          <p:spPr>
            <a:xfrm>
              <a:off x="7768803" y="1272159"/>
              <a:ext cx="5586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О</a:t>
              </a:r>
            </a:p>
          </p:txBody>
        </p:sp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BBFB0CBB-6001-41DF-A5BC-70D121A56EFB}"/>
              </a:ext>
            </a:extLst>
          </p:cNvPr>
          <p:cNvGrpSpPr/>
          <p:nvPr/>
        </p:nvGrpSpPr>
        <p:grpSpPr>
          <a:xfrm>
            <a:off x="8310975" y="1005870"/>
            <a:ext cx="900000" cy="947624"/>
            <a:chOff x="8610733" y="1035515"/>
            <a:chExt cx="900000" cy="947624"/>
          </a:xfrm>
        </p:grpSpPr>
        <p:sp>
          <p:nvSpPr>
            <p:cNvPr id="31" name="Звезда: 6 точек 30">
              <a:extLst>
                <a:ext uri="{FF2B5EF4-FFF2-40B4-BE49-F238E27FC236}">
                  <a16:creationId xmlns:a16="http://schemas.microsoft.com/office/drawing/2014/main" id="{B7A77035-9202-45E7-BCE3-AD11A318F6AE}"/>
                </a:ext>
              </a:extLst>
            </p:cNvPr>
            <p:cNvSpPr/>
            <p:nvPr/>
          </p:nvSpPr>
          <p:spPr>
            <a:xfrm>
              <a:off x="8610733" y="1035515"/>
              <a:ext cx="900000" cy="947624"/>
            </a:xfrm>
            <a:prstGeom prst="star6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BDF72EBF-9781-48C9-AEC2-98B1CDA5A717}"/>
                </a:ext>
              </a:extLst>
            </p:cNvPr>
            <p:cNvSpPr txBox="1"/>
            <p:nvPr/>
          </p:nvSpPr>
          <p:spPr>
            <a:xfrm>
              <a:off x="8813750" y="1170965"/>
              <a:ext cx="4962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П</a:t>
              </a:r>
            </a:p>
          </p:txBody>
        </p: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DCD6A4C6-F08B-48AB-A621-0E33F67C7C93}"/>
              </a:ext>
            </a:extLst>
          </p:cNvPr>
          <p:cNvGrpSpPr/>
          <p:nvPr/>
        </p:nvGrpSpPr>
        <p:grpSpPr>
          <a:xfrm>
            <a:off x="9307904" y="1057520"/>
            <a:ext cx="900000" cy="900000"/>
            <a:chOff x="9622411" y="1037412"/>
            <a:chExt cx="900000" cy="900000"/>
          </a:xfrm>
        </p:grpSpPr>
        <p:sp>
          <p:nvSpPr>
            <p:cNvPr id="29" name="Овал 28">
              <a:extLst>
                <a:ext uri="{FF2B5EF4-FFF2-40B4-BE49-F238E27FC236}">
                  <a16:creationId xmlns:a16="http://schemas.microsoft.com/office/drawing/2014/main" id="{074CF6C9-54D8-44BA-951A-6D90C472A52F}"/>
                </a:ext>
              </a:extLst>
            </p:cNvPr>
            <p:cNvSpPr/>
            <p:nvPr/>
          </p:nvSpPr>
          <p:spPr>
            <a:xfrm>
              <a:off x="9622411" y="1037412"/>
              <a:ext cx="900000" cy="90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F0E3AC6-542B-4277-9B4D-30271F0EDBA7}"/>
                </a:ext>
              </a:extLst>
            </p:cNvPr>
            <p:cNvSpPr txBox="1"/>
            <p:nvPr/>
          </p:nvSpPr>
          <p:spPr>
            <a:xfrm>
              <a:off x="9708853" y="1162349"/>
              <a:ext cx="7190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600" b="1" dirty="0">
                  <a:latin typeface="Arial" panose="020B0604020202020204" pitchFamily="34" charset="0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2FB7264-AB41-414C-B62E-F5A223D5F7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5784">
            <a:off x="8169639" y="4181554"/>
            <a:ext cx="2340000" cy="2340000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9C1AB1C3-A1AA-4629-B33B-AD03CF1304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35" y="2033969"/>
            <a:ext cx="2160000" cy="2160000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2C79CAF-DE73-46EC-A902-E39F30FD78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72428">
            <a:off x="5997069" y="4030925"/>
            <a:ext cx="2340000" cy="2340000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C0CBB6CB-8B9C-43B8-A204-EC0F124CE5B0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354" y="2226987"/>
            <a:ext cx="1994547" cy="1994547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D765118E-D381-499E-9479-3B44F354F46A}"/>
              </a:ext>
            </a:extLst>
          </p:cNvPr>
          <p:cNvGrpSpPr/>
          <p:nvPr/>
        </p:nvGrpSpPr>
        <p:grpSpPr>
          <a:xfrm>
            <a:off x="916308" y="3140973"/>
            <a:ext cx="4605366" cy="900000"/>
            <a:chOff x="901222" y="2165371"/>
            <a:chExt cx="4605366" cy="900000"/>
          </a:xfrm>
        </p:grpSpPr>
        <p:sp>
          <p:nvSpPr>
            <p:cNvPr id="13" name="Прямоугольник: скругленные углы 12">
              <a:extLst>
                <a:ext uri="{FF2B5EF4-FFF2-40B4-BE49-F238E27FC236}">
                  <a16:creationId xmlns:a16="http://schemas.microsoft.com/office/drawing/2014/main" id="{57933F3B-6C65-49AC-B5DC-090BE9C1B1FB}"/>
                </a:ext>
              </a:extLst>
            </p:cNvPr>
            <p:cNvSpPr/>
            <p:nvPr/>
          </p:nvSpPr>
          <p:spPr>
            <a:xfrm>
              <a:off x="901222" y="2165371"/>
              <a:ext cx="4605366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>
              <a:extLst>
                <a:ext uri="{FF2B5EF4-FFF2-40B4-BE49-F238E27FC236}">
                  <a16:creationId xmlns:a16="http://schemas.microsoft.com/office/drawing/2014/main" id="{DDBE2A4E-01F3-4280-BE80-26B52ADC8191}"/>
                </a:ext>
              </a:extLst>
            </p:cNvPr>
            <p:cNvSpPr/>
            <p:nvPr/>
          </p:nvSpPr>
          <p:spPr>
            <a:xfrm>
              <a:off x="1034925" y="2266715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1" name="Равнобедренный треугольник 60">
              <a:extLst>
                <a:ext uri="{FF2B5EF4-FFF2-40B4-BE49-F238E27FC236}">
                  <a16:creationId xmlns:a16="http://schemas.microsoft.com/office/drawing/2014/main" id="{81DB3D51-CE28-4EB6-BFAA-0540C7937B9B}"/>
                </a:ext>
              </a:extLst>
            </p:cNvPr>
            <p:cNvSpPr/>
            <p:nvPr/>
          </p:nvSpPr>
          <p:spPr>
            <a:xfrm>
              <a:off x="1943100" y="2255597"/>
              <a:ext cx="720000" cy="720000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AFB0574E-626B-4CEC-8952-95E2A74A58A0}"/>
                </a:ext>
              </a:extLst>
            </p:cNvPr>
            <p:cNvSpPr/>
            <p:nvPr/>
          </p:nvSpPr>
          <p:spPr>
            <a:xfrm>
              <a:off x="2823286" y="2248659"/>
              <a:ext cx="540000" cy="720000"/>
            </a:xfrm>
            <a:prstGeom prst="ellipse">
              <a:avLst/>
            </a:prstGeom>
            <a:solidFill>
              <a:srgbClr val="3333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3" name="Звезда: 6 точек 62">
              <a:extLst>
                <a:ext uri="{FF2B5EF4-FFF2-40B4-BE49-F238E27FC236}">
                  <a16:creationId xmlns:a16="http://schemas.microsoft.com/office/drawing/2014/main" id="{F2D9503D-5C97-475A-B1A0-923292AB455A}"/>
                </a:ext>
              </a:extLst>
            </p:cNvPr>
            <p:cNvSpPr/>
            <p:nvPr/>
          </p:nvSpPr>
          <p:spPr>
            <a:xfrm>
              <a:off x="3591971" y="2248659"/>
              <a:ext cx="720000" cy="720000"/>
            </a:xfrm>
            <a:prstGeom prst="star6">
              <a:avLst/>
            </a:prstGeom>
            <a:solidFill>
              <a:srgbClr val="00CC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4" name="Прямоугольник 63">
              <a:extLst>
                <a:ext uri="{FF2B5EF4-FFF2-40B4-BE49-F238E27FC236}">
                  <a16:creationId xmlns:a16="http://schemas.microsoft.com/office/drawing/2014/main" id="{B502A643-DD00-4DD0-975E-1B1074E07804}"/>
                </a:ext>
              </a:extLst>
            </p:cNvPr>
            <p:cNvSpPr/>
            <p:nvPr/>
          </p:nvSpPr>
          <p:spPr>
            <a:xfrm>
              <a:off x="4528700" y="2238138"/>
              <a:ext cx="720000" cy="720000"/>
            </a:xfrm>
            <a:prstGeom prst="rect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57034919-79C0-4F32-808F-494A1C81660C}"/>
              </a:ext>
            </a:extLst>
          </p:cNvPr>
          <p:cNvGrpSpPr/>
          <p:nvPr/>
        </p:nvGrpSpPr>
        <p:grpSpPr>
          <a:xfrm>
            <a:off x="895336" y="2166650"/>
            <a:ext cx="4634510" cy="900000"/>
            <a:chOff x="901222" y="3190742"/>
            <a:chExt cx="4634510" cy="900000"/>
          </a:xfrm>
        </p:grpSpPr>
        <p:sp>
          <p:nvSpPr>
            <p:cNvPr id="14" name="Прямоугольник: скругленные углы 13">
              <a:extLst>
                <a:ext uri="{FF2B5EF4-FFF2-40B4-BE49-F238E27FC236}">
                  <a16:creationId xmlns:a16="http://schemas.microsoft.com/office/drawing/2014/main" id="{A17748F3-2ACF-4B86-832C-7E74B6F44545}"/>
                </a:ext>
              </a:extLst>
            </p:cNvPr>
            <p:cNvSpPr/>
            <p:nvPr/>
          </p:nvSpPr>
          <p:spPr>
            <a:xfrm>
              <a:off x="901222" y="3190742"/>
              <a:ext cx="4634510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5975B09B-248F-401F-AA16-B3F786A17167}"/>
                </a:ext>
              </a:extLst>
            </p:cNvPr>
            <p:cNvSpPr/>
            <p:nvPr/>
          </p:nvSpPr>
          <p:spPr>
            <a:xfrm>
              <a:off x="2712013" y="3259555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рямоугольник 66">
              <a:extLst>
                <a:ext uri="{FF2B5EF4-FFF2-40B4-BE49-F238E27FC236}">
                  <a16:creationId xmlns:a16="http://schemas.microsoft.com/office/drawing/2014/main" id="{38C9E930-9A1E-41BD-A2BC-BECF64F39411}"/>
                </a:ext>
              </a:extLst>
            </p:cNvPr>
            <p:cNvSpPr/>
            <p:nvPr/>
          </p:nvSpPr>
          <p:spPr>
            <a:xfrm>
              <a:off x="1034925" y="3284870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Овал 67">
              <a:extLst>
                <a:ext uri="{FF2B5EF4-FFF2-40B4-BE49-F238E27FC236}">
                  <a16:creationId xmlns:a16="http://schemas.microsoft.com/office/drawing/2014/main" id="{3F314831-3E18-4E42-8963-68FFF241AB97}"/>
                </a:ext>
              </a:extLst>
            </p:cNvPr>
            <p:cNvSpPr/>
            <p:nvPr/>
          </p:nvSpPr>
          <p:spPr>
            <a:xfrm>
              <a:off x="1973173" y="3254996"/>
              <a:ext cx="540000" cy="720000"/>
            </a:xfrm>
            <a:prstGeom prst="ellipse">
              <a:avLst/>
            </a:prstGeom>
            <a:solidFill>
              <a:srgbClr val="FF00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Овал 68">
              <a:extLst>
                <a:ext uri="{FF2B5EF4-FFF2-40B4-BE49-F238E27FC236}">
                  <a16:creationId xmlns:a16="http://schemas.microsoft.com/office/drawing/2014/main" id="{C61DF170-3C8A-4AAA-A54E-26FA1838EC7F}"/>
                </a:ext>
              </a:extLst>
            </p:cNvPr>
            <p:cNvSpPr/>
            <p:nvPr/>
          </p:nvSpPr>
          <p:spPr>
            <a:xfrm>
              <a:off x="3678311" y="3254996"/>
              <a:ext cx="720000" cy="72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Равнобедренный треугольник 69">
              <a:extLst>
                <a:ext uri="{FF2B5EF4-FFF2-40B4-BE49-F238E27FC236}">
                  <a16:creationId xmlns:a16="http://schemas.microsoft.com/office/drawing/2014/main" id="{9CE71797-EA08-4327-9DBF-AFF9F27AD70D}"/>
                </a:ext>
              </a:extLst>
            </p:cNvPr>
            <p:cNvSpPr/>
            <p:nvPr/>
          </p:nvSpPr>
          <p:spPr>
            <a:xfrm>
              <a:off x="4588744" y="3245651"/>
              <a:ext cx="720000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5BFD3D01-E938-4EC9-BB0A-579948901B06}"/>
              </a:ext>
            </a:extLst>
          </p:cNvPr>
          <p:cNvGrpSpPr/>
          <p:nvPr/>
        </p:nvGrpSpPr>
        <p:grpSpPr>
          <a:xfrm>
            <a:off x="957059" y="5114210"/>
            <a:ext cx="4614356" cy="900000"/>
            <a:chOff x="921377" y="4193426"/>
            <a:chExt cx="4614356" cy="900000"/>
          </a:xfrm>
        </p:grpSpPr>
        <p:sp>
          <p:nvSpPr>
            <p:cNvPr id="16" name="Прямоугольник: скругленные углы 15">
              <a:extLst>
                <a:ext uri="{FF2B5EF4-FFF2-40B4-BE49-F238E27FC236}">
                  <a16:creationId xmlns:a16="http://schemas.microsoft.com/office/drawing/2014/main" id="{C6B03CAC-ACD0-46BC-B8A6-C79BD8837EED}"/>
                </a:ext>
              </a:extLst>
            </p:cNvPr>
            <p:cNvSpPr/>
            <p:nvPr/>
          </p:nvSpPr>
          <p:spPr>
            <a:xfrm>
              <a:off x="921377" y="4193426"/>
              <a:ext cx="4614356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>
              <a:extLst>
                <a:ext uri="{FF2B5EF4-FFF2-40B4-BE49-F238E27FC236}">
                  <a16:creationId xmlns:a16="http://schemas.microsoft.com/office/drawing/2014/main" id="{E8533FEC-B60C-4A1C-BAAB-C38338175A1B}"/>
                </a:ext>
              </a:extLst>
            </p:cNvPr>
            <p:cNvSpPr/>
            <p:nvPr/>
          </p:nvSpPr>
          <p:spPr>
            <a:xfrm>
              <a:off x="1079117" y="4282227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4EF03B4-DE91-49F3-98A4-39CDA7C35C29}"/>
                </a:ext>
              </a:extLst>
            </p:cNvPr>
            <p:cNvSpPr/>
            <p:nvPr/>
          </p:nvSpPr>
          <p:spPr>
            <a:xfrm>
              <a:off x="1917261" y="4280142"/>
              <a:ext cx="720000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Звезда: 6 точек 76">
              <a:extLst>
                <a:ext uri="{FF2B5EF4-FFF2-40B4-BE49-F238E27FC236}">
                  <a16:creationId xmlns:a16="http://schemas.microsoft.com/office/drawing/2014/main" id="{4ACAA0D5-32B5-4607-9C8B-2A90D464D9B1}"/>
                </a:ext>
              </a:extLst>
            </p:cNvPr>
            <p:cNvSpPr/>
            <p:nvPr/>
          </p:nvSpPr>
          <p:spPr>
            <a:xfrm>
              <a:off x="2783909" y="4280142"/>
              <a:ext cx="720000" cy="720000"/>
            </a:xfrm>
            <a:prstGeom prst="star6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8" name="Овал 77">
              <a:extLst>
                <a:ext uri="{FF2B5EF4-FFF2-40B4-BE49-F238E27FC236}">
                  <a16:creationId xmlns:a16="http://schemas.microsoft.com/office/drawing/2014/main" id="{75E5E821-A9E8-4FC1-B83E-4901FDBCF938}"/>
                </a:ext>
              </a:extLst>
            </p:cNvPr>
            <p:cNvSpPr/>
            <p:nvPr/>
          </p:nvSpPr>
          <p:spPr>
            <a:xfrm>
              <a:off x="3725707" y="4302525"/>
              <a:ext cx="720000" cy="720000"/>
            </a:xfrm>
            <a:prstGeom prst="ellipse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9" name="Равнобедренный треугольник 78">
              <a:extLst>
                <a:ext uri="{FF2B5EF4-FFF2-40B4-BE49-F238E27FC236}">
                  <a16:creationId xmlns:a16="http://schemas.microsoft.com/office/drawing/2014/main" id="{622CD585-E4FC-4EBC-B59C-6275E085A730}"/>
                </a:ext>
              </a:extLst>
            </p:cNvPr>
            <p:cNvSpPr/>
            <p:nvPr/>
          </p:nvSpPr>
          <p:spPr>
            <a:xfrm>
              <a:off x="4679879" y="4294770"/>
              <a:ext cx="720000" cy="720000"/>
            </a:xfrm>
            <a:prstGeom prst="triangle">
              <a:avLst/>
            </a:prstGeom>
            <a:solidFill>
              <a:srgbClr val="FF7C8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5" name="Группа 84">
            <a:extLst>
              <a:ext uri="{FF2B5EF4-FFF2-40B4-BE49-F238E27FC236}">
                <a16:creationId xmlns:a16="http://schemas.microsoft.com/office/drawing/2014/main" id="{EA4D6053-9CF1-46BF-9F79-C54C5F3E5DD7}"/>
              </a:ext>
            </a:extLst>
          </p:cNvPr>
          <p:cNvGrpSpPr/>
          <p:nvPr/>
        </p:nvGrpSpPr>
        <p:grpSpPr>
          <a:xfrm>
            <a:off x="933080" y="4124261"/>
            <a:ext cx="4643027" cy="900000"/>
            <a:chOff x="933080" y="5218797"/>
            <a:chExt cx="4643027" cy="900000"/>
          </a:xfrm>
        </p:grpSpPr>
        <p:sp>
          <p:nvSpPr>
            <p:cNvPr id="17" name="Прямоугольник: скругленные углы 16">
              <a:extLst>
                <a:ext uri="{FF2B5EF4-FFF2-40B4-BE49-F238E27FC236}">
                  <a16:creationId xmlns:a16="http://schemas.microsoft.com/office/drawing/2014/main" id="{501D6BED-B1CD-484C-9C09-109C6EB339C8}"/>
                </a:ext>
              </a:extLst>
            </p:cNvPr>
            <p:cNvSpPr/>
            <p:nvPr/>
          </p:nvSpPr>
          <p:spPr>
            <a:xfrm>
              <a:off x="933080" y="5218797"/>
              <a:ext cx="4643027" cy="900000"/>
            </a:xfrm>
            <a:prstGeom prst="roundRect">
              <a:avLst/>
            </a:prstGeom>
            <a:solidFill>
              <a:schemeClr val="bg1"/>
            </a:solidFill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5" name="Прямоугольник 74">
              <a:extLst>
                <a:ext uri="{FF2B5EF4-FFF2-40B4-BE49-F238E27FC236}">
                  <a16:creationId xmlns:a16="http://schemas.microsoft.com/office/drawing/2014/main" id="{80676130-8557-4D9A-8D9F-1EDDC5737805}"/>
                </a:ext>
              </a:extLst>
            </p:cNvPr>
            <p:cNvSpPr/>
            <p:nvPr/>
          </p:nvSpPr>
          <p:spPr>
            <a:xfrm>
              <a:off x="1088927" y="5301571"/>
              <a:ext cx="720000" cy="720000"/>
            </a:xfrm>
            <a:prstGeom prst="rect">
              <a:avLst/>
            </a:prstGeom>
            <a:solidFill>
              <a:srgbClr val="FFFF66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0" name="Овал 79">
              <a:extLst>
                <a:ext uri="{FF2B5EF4-FFF2-40B4-BE49-F238E27FC236}">
                  <a16:creationId xmlns:a16="http://schemas.microsoft.com/office/drawing/2014/main" id="{AD01A4F6-C02E-4C1A-897E-482F2807D1AB}"/>
                </a:ext>
              </a:extLst>
            </p:cNvPr>
            <p:cNvSpPr/>
            <p:nvPr/>
          </p:nvSpPr>
          <p:spPr>
            <a:xfrm>
              <a:off x="2027990" y="5287610"/>
              <a:ext cx="720000" cy="720000"/>
            </a:xfrm>
            <a:prstGeom prst="ellipse">
              <a:avLst/>
            </a:prstGeom>
            <a:solidFill>
              <a:srgbClr val="33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1" name="Овал 80">
              <a:extLst>
                <a:ext uri="{FF2B5EF4-FFF2-40B4-BE49-F238E27FC236}">
                  <a16:creationId xmlns:a16="http://schemas.microsoft.com/office/drawing/2014/main" id="{5582EADE-FA98-44AA-A78E-45391BD72E90}"/>
                </a:ext>
              </a:extLst>
            </p:cNvPr>
            <p:cNvSpPr/>
            <p:nvPr/>
          </p:nvSpPr>
          <p:spPr>
            <a:xfrm>
              <a:off x="2981302" y="5302993"/>
              <a:ext cx="540000" cy="720000"/>
            </a:xfrm>
            <a:prstGeom prst="ellipse">
              <a:avLst/>
            </a:prstGeom>
            <a:solidFill>
              <a:srgbClr val="3333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Овал 81">
              <a:extLst>
                <a:ext uri="{FF2B5EF4-FFF2-40B4-BE49-F238E27FC236}">
                  <a16:creationId xmlns:a16="http://schemas.microsoft.com/office/drawing/2014/main" id="{B79AD310-F506-4C3C-87F0-20F9FBD17F21}"/>
                </a:ext>
              </a:extLst>
            </p:cNvPr>
            <p:cNvSpPr/>
            <p:nvPr/>
          </p:nvSpPr>
          <p:spPr>
            <a:xfrm>
              <a:off x="3735249" y="5308797"/>
              <a:ext cx="720000" cy="720000"/>
            </a:xfrm>
            <a:prstGeom prst="ellipse">
              <a:avLst/>
            </a:prstGeom>
            <a:solidFill>
              <a:srgbClr val="33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3" name="Звезда: 6 точек 82">
              <a:extLst>
                <a:ext uri="{FF2B5EF4-FFF2-40B4-BE49-F238E27FC236}">
                  <a16:creationId xmlns:a16="http://schemas.microsoft.com/office/drawing/2014/main" id="{A9C829BC-167D-458F-9B4E-A54F96D6B08A}"/>
                </a:ext>
              </a:extLst>
            </p:cNvPr>
            <p:cNvSpPr/>
            <p:nvPr/>
          </p:nvSpPr>
          <p:spPr>
            <a:xfrm>
              <a:off x="4687134" y="5320712"/>
              <a:ext cx="720000" cy="720000"/>
            </a:xfrm>
            <a:prstGeom prst="star6">
              <a:avLst/>
            </a:prstGeom>
            <a:solidFill>
              <a:srgbClr val="FF99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86" name="Рисунок 85">
            <a:extLst>
              <a:ext uri="{FF2B5EF4-FFF2-40B4-BE49-F238E27FC236}">
                <a16:creationId xmlns:a16="http://schemas.microsoft.com/office/drawing/2014/main" id="{3A8D69AF-9FFF-4DED-A9D7-6D70D085F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682274" y="5553822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Рисунок 86">
            <a:extLst>
              <a:ext uri="{FF2B5EF4-FFF2-40B4-BE49-F238E27FC236}">
                <a16:creationId xmlns:a16="http://schemas.microsoft.com/office/drawing/2014/main" id="{BB315BD0-B404-4F83-BFC4-B6AD46363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448" y="555703"/>
            <a:ext cx="5966147" cy="6138486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56260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05CF171-7FB3-48F1-B77E-DAE812ADA78B}"/>
</file>

<file path=customXml/itemProps2.xml><?xml version="1.0" encoding="utf-8"?>
<ds:datastoreItem xmlns:ds="http://schemas.openxmlformats.org/officeDocument/2006/customXml" ds:itemID="{FBBEED43-9982-493D-A52D-B7FE9D436692}"/>
</file>

<file path=customXml/itemProps3.xml><?xml version="1.0" encoding="utf-8"?>
<ds:datastoreItem xmlns:ds="http://schemas.openxmlformats.org/officeDocument/2006/customXml" ds:itemID="{62EE0172-73C8-4A7B-8E0C-455DE4BCC076}"/>
</file>

<file path=docProps/app.xml><?xml version="1.0" encoding="utf-8"?>
<Properties xmlns="http://schemas.openxmlformats.org/officeDocument/2006/extended-properties" xmlns:vt="http://schemas.openxmlformats.org/officeDocument/2006/docPropsVTypes">
  <TotalTime>377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2024-12-12T07:01:20Z</dcterms:created>
  <dcterms:modified xsi:type="dcterms:W3CDTF">2024-12-14T07:11:04Z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