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22.png"/><Relationship Id="rId22" Type="http://schemas.openxmlformats.org/officeDocument/2006/relationships/tags" Target="../tags/tag1.xml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microsoft.com/office/2007/relationships/hdphoto" Target="../media/image2.wdp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Персонаж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35" y="2552065"/>
            <a:ext cx="4098925" cy="40989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B27AC19-5D62-4DEC-805F-2F9F8C1331AE}"/>
</file>

<file path=customXml/itemProps2.xml><?xml version="1.0" encoding="utf-8"?>
<ds:datastoreItem xmlns:ds="http://schemas.openxmlformats.org/officeDocument/2006/customXml" ds:itemID="{20B73FD1-F2F8-4456-8593-D92DEE7848F5}"/>
</file>

<file path=customXml/itemProps3.xml><?xml version="1.0" encoding="utf-8"?>
<ds:datastoreItem xmlns:ds="http://schemas.openxmlformats.org/officeDocument/2006/customXml" ds:itemID="{F598B4C3-E22F-48DD-9FF9-EFA00EDD0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