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127" y="155017"/>
            <a:ext cx="649040" cy="6614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 t="4919" r="6671"/>
          <a:stretch>
            <a:fillRect/>
          </a:stretch>
        </p:blipFill>
        <p:spPr>
          <a:xfrm flipH="1">
            <a:off x="1261651" y="2684205"/>
            <a:ext cx="2564657" cy="39785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7" r="7635"/>
          <a:stretch>
            <a:fillRect/>
          </a:stretch>
        </p:blipFill>
        <p:spPr>
          <a:xfrm flipH="1">
            <a:off x="4215131" y="4517021"/>
            <a:ext cx="1726759" cy="21302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t="6226" r="18424" b="8112"/>
          <a:stretch>
            <a:fillRect/>
          </a:stretch>
        </p:blipFill>
        <p:spPr>
          <a:xfrm>
            <a:off x="5716258" y="3004302"/>
            <a:ext cx="1850852" cy="21565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1" r="19190"/>
          <a:stretch>
            <a:fillRect/>
          </a:stretch>
        </p:blipFill>
        <p:spPr>
          <a:xfrm flipH="1">
            <a:off x="9579339" y="2086486"/>
            <a:ext cx="2029659" cy="37031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9227" r="14447" b="27862"/>
          <a:stretch>
            <a:fillRect/>
          </a:stretch>
        </p:blipFill>
        <p:spPr>
          <a:xfrm>
            <a:off x="8264927" y="327806"/>
            <a:ext cx="2556137" cy="17953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2" r="11602"/>
          <a:stretch>
            <a:fillRect/>
          </a:stretch>
        </p:blipFill>
        <p:spPr>
          <a:xfrm rot="3194033">
            <a:off x="4773132" y="812904"/>
            <a:ext cx="1053881" cy="212060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1421" y="1271202"/>
            <a:ext cx="1726758" cy="120400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0396" y="1271202"/>
            <a:ext cx="1105293" cy="11158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t="1557" b="868"/>
          <a:stretch>
            <a:fillRect/>
          </a:stretch>
        </p:blipFill>
        <p:spPr>
          <a:xfrm>
            <a:off x="7603620" y="4244605"/>
            <a:ext cx="1832164" cy="18325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67" b="95600" l="10267" r="88667">
                        <a14:foregroundMark x1="16800" y1="30933" x2="10667" y2="34667"/>
                        <a14:foregroundMark x1="10667" y1="34667" x2="15333" y2="40933"/>
                        <a14:foregroundMark x1="10168" y1="50585" x2="10237" y2="55079"/>
                        <a14:foregroundMark x1="11669" y1="57093" x2="17333" y2="57200"/>
                        <a14:foregroundMark x1="17333" y1="57200" x2="19333" y2="55333"/>
                        <a14:foregroundMark x1="65467" y1="12533" x2="66133" y2="5067"/>
                        <a14:foregroundMark x1="66133" y1="5067" x2="67467" y2="11467"/>
                        <a14:foregroundMark x1="84800" y1="42400" x2="89333" y2="48533"/>
                        <a14:foregroundMark x1="89333" y1="48533" x2="91200" y2="57733"/>
                        <a14:foregroundMark x1="91200" y1="57733" x2="88667" y2="65867"/>
                        <a14:foregroundMark x1="88667" y1="65867" x2="84533" y2="68533"/>
                        <a14:foregroundMark x1="37733" y1="89067" x2="41725" y2="95795"/>
                        <a14:foregroundMark x1="44108" y1="96658" x2="49944" y2="95717"/>
                        <a14:foregroundMark x1="50828" y1="93602" x2="51333" y2="87333"/>
                        <a14:foregroundMark x1="65256" y1="16267" x2="66767" y2="16267"/>
                        <a14:foregroundMark x1="61867" y1="16267" x2="64489" y2="16267"/>
                        <a14:foregroundMark x1="63067" y1="16133" x2="64599" y2="15367"/>
                        <a14:backgroundMark x1="14267" y1="40400" x2="9733" y2="50400"/>
                        <a14:backgroundMark x1="10000" y1="55200" x2="11200" y2="57333"/>
                        <a14:backgroundMark x1="41467" y1="96133" x2="44000" y2="96800"/>
                        <a14:backgroundMark x1="50000" y1="96400" x2="51867" y2="89200"/>
                        <a14:backgroundMark x1="51867" y1="89200" x2="51333" y2="87333"/>
                        <a14:backgroundMark x1="51200" y1="90933" x2="51333" y2="87600"/>
                        <a14:backgroundMark x1="50667" y1="95867" x2="51867" y2="93067"/>
                        <a14:backgroundMark x1="49333" y1="96800" x2="50667" y2="95067"/>
                        <a14:backgroundMark x1="49600" y1="96667" x2="51200" y2="93467"/>
                        <a14:backgroundMark x1="49867" y1="96533" x2="52133" y2="95333"/>
                        <a14:backgroundMark x1="69600" y1="64933" x2="69333" y2="64933"/>
                        <a14:backgroundMark x1="69867" y1="65467" x2="68400" y2="62400"/>
                        <a14:backgroundMark x1="68933" y1="64667" x2="68267" y2="62400"/>
                        <a14:backgroundMark x1="64533" y1="14533" x2="64133" y2="15067"/>
                        <a14:backgroundMark x1="63867" y1="17733" x2="65200" y2="16400"/>
                        <a14:backgroundMark x1="64267" y1="16533" x2="64800" y2="16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7" t="2846" r="7021" b="1685"/>
          <a:stretch>
            <a:fillRect/>
          </a:stretch>
        </p:blipFill>
        <p:spPr>
          <a:xfrm>
            <a:off x="6293205" y="872113"/>
            <a:ext cx="1476405" cy="167591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" t="11415" r="9630" b="11058"/>
          <a:stretch>
            <a:fillRect/>
          </a:stretch>
        </p:blipFill>
        <p:spPr>
          <a:xfrm>
            <a:off x="4852437" y="1965477"/>
            <a:ext cx="3402634" cy="3195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862 0.03241 L -0.59388 0.6944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3" y="3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3.33333E-6 L 0.33867 0.634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1.85185E-6 L 0.14166 0.431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1.85185E-6 L 0.57708 0.304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4.44444E-6 L 0.10196 0.594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2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BC8254-D0FC-4FEA-91B2-14DFF1DC61C3}"/>
</file>

<file path=customXml/itemProps2.xml><?xml version="1.0" encoding="utf-8"?>
<ds:datastoreItem xmlns:ds="http://schemas.openxmlformats.org/officeDocument/2006/customXml" ds:itemID="{50628BFC-30FB-4A25-9988-3E868FBAEFF9}"/>
</file>

<file path=customXml/itemProps3.xml><?xml version="1.0" encoding="utf-8"?>
<ds:datastoreItem xmlns:ds="http://schemas.openxmlformats.org/officeDocument/2006/customXml" ds:itemID="{B858D0E4-AC11-42B5-8761-1A00334181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16</cp:revision>
  <dcterms:created xsi:type="dcterms:W3CDTF">2024-04-13T10:22:00Z</dcterms:created>
  <dcterms:modified xsi:type="dcterms:W3CDTF">2024-12-20T14:49:07Z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CE672539460344D6A784A064ADBF6BFC_12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