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7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3" name="лягушка Рисунок 2">
            <a:extLst>
              <a:ext uri="{FF2B5EF4-FFF2-40B4-BE49-F238E27FC236}">
                <a16:creationId xmlns:a16="http://schemas.microsoft.com/office/drawing/2014/main" id="{CBC0EE20-F27F-B1A5-BF30-B90CB2E6D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8" y="3301436"/>
            <a:ext cx="3104144" cy="3225814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547080" y="3576719"/>
              <a:ext cx="1660079" cy="1781847"/>
              <a:chOff x="11547080" y="3576719"/>
              <a:chExt cx="1660079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96789" y="3647265"/>
                <a:ext cx="1560661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871608" y="1636910"/>
              <a:ext cx="1661069" cy="1661069"/>
              <a:chOff x="8335548" y="1905826"/>
              <a:chExt cx="1661069" cy="1661069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35548" y="1905826"/>
                <a:ext cx="1661069" cy="1661069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90233" y="224980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20259"/>
              <a:ext cx="1639745" cy="1578091"/>
              <a:chOff x="6617080" y="4920259"/>
              <a:chExt cx="1639745" cy="1578091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45337" y="4973728"/>
                <a:ext cx="1423306" cy="1423306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2168080" y="2608731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437084" y="2544708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776462" y="310197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C11EEE-822A-4570-B1FA-88C16F663D10}"/>
</file>

<file path=customXml/itemProps2.xml><?xml version="1.0" encoding="utf-8"?>
<ds:datastoreItem xmlns:ds="http://schemas.openxmlformats.org/officeDocument/2006/customXml" ds:itemID="{63F183EC-4397-476D-8D24-F6F1E91E36A0}"/>
</file>

<file path=customXml/itemProps3.xml><?xml version="1.0" encoding="utf-8"?>
<ds:datastoreItem xmlns:ds="http://schemas.openxmlformats.org/officeDocument/2006/customXml" ds:itemID="{A4FB322A-3330-480F-AFD2-C7F79B80D2E1}"/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2024-04-24T07:08:58Z</dcterms:created>
  <dcterms:modified xsi:type="dcterms:W3CDTF">2025-06-14T08:05:52Z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