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8569F-3826-4028-9B75-757F1C55B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A1E21-0E58-4C8D-BD6F-01F91B4A4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F277F-35CA-4A1E-83E5-D86CCB4B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A83FA-CBE3-4A98-8AB9-005A6FB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E712F-8D77-4033-AD08-287227EC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353F5-F22E-4F84-B6BE-AB3D41B7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A7970D-02E1-4147-B62D-147E10469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4CB74-2F1A-492B-AAF1-0E13FFF2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C7522-04DF-4D07-8E74-F7022EF2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F44C7-2E37-4242-AB78-7B2FDC71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F74218-0475-4DA9-BF00-04F62D7D0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E9DE16-C802-4EEC-A931-9901B7C65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BFC0D-5A7E-4EF5-B654-2AE4E656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F298E-FEB2-4EBB-9B42-D56F7B74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F9104-2328-41AC-8A22-22E8CAEA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A7E78-48A6-42DF-B3C8-710720AF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C17A5-701D-4004-847C-E8140D01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28CE6-8489-4F1D-B806-D8B0BC1A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5CFC3-BA02-46D5-A76E-F88C8BCA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14EE8-00C9-4C42-9FE3-0BA8041E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2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27E17-0061-4F70-A3E6-7672751E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2386E-7059-47F5-A760-1FE90DCE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B68BB-9FE5-4BD6-A1DB-C9C084E6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A5671-BC97-4B0B-9960-9644CC2C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41656-1732-4C81-BBC8-498E5EA9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9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57BEC-DF10-43E2-B27F-9A12A352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0E884-89CD-4598-BBAD-EB1FC9514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A8AA06-EABA-453F-B9A5-F17873E9D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CC57FC-97B0-4CB2-8931-2AED1BEF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35A07-DD8A-42D5-9031-C52A8ABF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4D696E-D7FD-40C2-9D68-FE384656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4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B37CF-B4AE-4234-BA73-79251EC4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91CDB-490A-413B-B126-2362EA25B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A31808-78C5-41C2-90DD-5BEBA31BC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946BEA-C96C-4CB0-B2AF-7A4B423BB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938B1F-6A67-4264-95DE-45CB7D990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6AFCD4-7B59-4E62-AEF6-50B95B29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0DBE50-A6F2-4E54-B089-A178C377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710537-BDA1-4B84-BF68-5CDEE270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BF80E-4409-4E32-A4AC-620E5C83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A204C8-FB70-48EF-8BA4-032558D2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880732-5E31-4179-B0E7-2341F5B4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6054B4-797D-4C05-A6FE-0B1455BF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1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15B6D1-F118-4FF0-9731-42615185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A15D15-D805-4107-A1F4-836DE22E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82D13-061C-4840-A404-ADF53D9F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9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6E78E-58B0-4E6A-A29E-112DD637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6A640-C552-4AB2-AFF1-45A269C6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69E690-0B8B-4260-B3B1-BA4D3D75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356897-7542-4BBD-BD27-0644AAAC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856D2-D833-480D-81B1-2C804F75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938AB-33C2-4B65-B151-B05FC2E5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3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F3B32-E35B-44D6-97AA-86E6378B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990793-D045-4BDC-8D36-C3C94C319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8E5A2B-480D-4AA3-AADD-AD20FA81E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8D135-C31B-48A3-8077-D82C0274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E2425-1EEB-434F-816F-9E70E6F0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4893-8E66-44EE-90C9-D53728D8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3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187B1-A4A7-4692-AFA0-8EF93C95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6C60EE-EE22-4140-AA92-699F18D3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79F8F3-F7C8-4F2C-AAE6-3C918EB80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AA483-4255-471E-AB15-8454CD3A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B0174-1A93-4D47-8E16-E0B6E31EF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E904D7-EC98-4C87-B9F4-310E6C923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086" y="0"/>
            <a:ext cx="12279086" cy="6858000"/>
          </a:xfrm>
          <a:prstGeom prst="rect">
            <a:avLst/>
          </a:prstGeom>
        </p:spPr>
      </p:pic>
      <p:sp>
        <p:nvSpPr>
          <p:cNvPr id="31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4268476" y="1145632"/>
            <a:ext cx="6528959" cy="4223686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3BE940-C6D9-4785-8752-B5E748D90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8" y="2962848"/>
            <a:ext cx="3531088" cy="35310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08364D-CB2E-42A4-B12E-AAA829DCA0E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49" y="1313879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13E0E4-A919-4AF6-B555-B54A6FB56A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942" y="271889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A20370-FFEF-4CCE-A85C-935B1DA02FB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63">
            <a:off x="8977195" y="412001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107A33-459D-4E52-A23C-FD728810975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23">
            <a:off x="9085379" y="138537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6E622B-1926-4BA3-BE9A-1F8563BBDD2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760">
            <a:off x="4695898" y="407584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5BEA36-1B99-4EF7-8217-DC7EC50BFC1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9779" y="2656859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2FD581-DBD3-4503-9BBB-5BA97900032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06" y="268993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7F89CD-4200-42EF-B9DF-5F4B71F650C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2718898"/>
            <a:ext cx="1302850" cy="1210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531DF9-CBD9-4AEE-969D-0E76F003EDE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4629" y="4091578"/>
            <a:ext cx="1188000" cy="11912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057A647-1975-452A-8652-357AF057CD9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35" y="1432859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8E643CE-7EA3-4611-935A-0A4A8B2D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B74250F9-BC2B-4C90-901B-1C16A144FE89}"/>
              </a:ext>
            </a:extLst>
          </p:cNvPr>
          <p:cNvSpPr/>
          <p:nvPr/>
        </p:nvSpPr>
        <p:spPr>
          <a:xfrm>
            <a:off x="1397223" y="828675"/>
            <a:ext cx="2628033" cy="1628775"/>
          </a:xfrm>
          <a:prstGeom prst="cloudCallout">
            <a:avLst>
              <a:gd name="adj1" fmla="val -27497"/>
              <a:gd name="adj2" fmla="val 84650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A15C95-1B6A-41C0-8B33-47BB9DEBD1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2528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DC2F07A-F4B4-413D-8D31-BA6CB00F035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51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5CBCF6B-7233-456C-97A8-C40CBB3B012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73" y="1051705"/>
            <a:ext cx="1302850" cy="1210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E794909-AEEF-4712-8805-7FB4F94224A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88" y="102420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E6A2B2-930B-492B-9D59-293694DB360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63">
            <a:off x="2187088" y="109889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56DA8-EC93-4A7E-8C2B-534AC570E5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52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E6B128-B0CC-46A6-AE97-94F47A4F0F6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723" y="1058566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F72E49-5CA6-4D37-8041-748C19BCE20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23">
            <a:off x="2246057" y="102420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074436B-CBCE-40E2-9C5A-DB78DC56A79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760">
            <a:off x="2187088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248FE6C-0232-48ED-BC9A-A9023D342B0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9452" y="1103635"/>
            <a:ext cx="1152000" cy="11551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B7EC0D4-B13F-460A-B084-94ED1F83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36901" y="5438751"/>
            <a:ext cx="1555099" cy="134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DFB458D-C752-4304-B4C1-EB86C6A97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7435" y="5391204"/>
            <a:ext cx="1294381" cy="1324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6</cp:revision>
  <dcterms:created xsi:type="dcterms:W3CDTF">2024-08-09T12:19:24Z</dcterms:created>
  <dcterms:modified xsi:type="dcterms:W3CDTF">2024-08-13T09:56:00Z</dcterms:modified>
</cp:coreProperties>
</file>