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slideLayouts/slideLayout7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7" r:id="rId2"/>
  </p:sldIdLst>
  <p:sldSz cx="12192000" cy="6858000"/>
  <p:notesSz cx="6858000" cy="9144000"/>
  <p:defaultTextStyle>
    <a:defPPr>
      <a:defRPr lang="ru-K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E93F5"/>
    <a:srgbClr val="29B3F0"/>
    <a:srgbClr val="6A63E7"/>
    <a:srgbClr val="6DDE6F"/>
    <a:srgbClr val="FEEB43"/>
    <a:srgbClr val="F99D3C"/>
    <a:srgbClr val="F86364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885" autoAdjust="0"/>
  </p:normalViewPr>
  <p:slideViewPr>
    <p:cSldViewPr snapToGrid="0" showGuides="1">
      <p:cViewPr>
        <p:scale>
          <a:sx n="100" d="100"/>
          <a:sy n="100" d="100"/>
        </p:scale>
        <p:origin x="876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1.xml"/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10" Type="http://schemas.openxmlformats.org/officeDocument/2006/relationships/customXml" Target="../customXml/item3.xml"/><Relationship Id="rId4" Type="http://schemas.openxmlformats.org/officeDocument/2006/relationships/presProps" Target="presProps.xml"/><Relationship Id="rId9" Type="http://schemas.openxmlformats.org/officeDocument/2006/relationships/customXml" Target="../customXml/item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7C9B95-D504-41CE-95AA-624D42B527C9}" type="datetimeFigureOut">
              <a:rPr lang="ru-UA" smtClean="0"/>
              <a:t>28.08.2024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352598-09F0-4351-8809-37084C29CF5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681754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352598-09F0-4351-8809-37084C29CF5E}" type="slidenum">
              <a:rPr lang="ru-UA" smtClean="0"/>
              <a:t>1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984039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BD4B4D-E915-45CB-95AF-4D71D40450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8921F01-DACE-45D9-93EC-F25A8AD95A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851A0F2-5EF9-4356-BF91-52BAE64F8D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08/28/2024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49EBE22-B21A-4711-A3E1-DD82B18215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75561A9-9370-48DC-82CC-1305D7BB63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4114789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A6E542-E4CE-455B-AC5D-82AD728115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4E944F6-BE07-4A56-A248-E725C37209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47E6776-2571-4923-BDA5-8F57BD2B86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08/28/2024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BBCEA6E-1161-4A9A-8B8B-AA48D6F74E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B45068-9DCB-4438-AFFC-B0E7BF5771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5008623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A34DBBA-C12E-4E49-95B7-95500C4C00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A8AD81B-8398-4649-BCC5-FEEAB6D81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2FDE54B-F578-4C84-8DF7-1B45B35CE4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08/28/2024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31D52E2-A6F7-4294-A93E-40E125FDFE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EAE9076-362C-4007-8504-E4BDFCB97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0993220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BEC7A0-BBB2-4E60-AB8F-75ED345491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7F530A8-FA20-452B-80D3-14F87F9E85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70D373C-DE76-4965-B714-C60AC43CD3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08/28/2024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A52514E-9CED-491F-9DCE-C71BDDCA8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3D6F0A-9A69-4DD9-952D-2E5F98B3D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6760659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2A07EA-A17D-4066-8468-3BDDA15A1D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7C11BC9-2E64-4EF1-B537-ADA81F56F2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9CC2DAB-9A4A-4410-999E-AE701D4534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08/28/2024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59EF8D8-1D16-4DC0-9634-A7FEB3E483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E193875-C3A3-4275-9800-B310E1304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2249603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954D61-F635-46D8-9477-432549AB9C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759F596-0C04-4E7B-8AA2-F4F9E550AF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D09800E-874E-41E0-8252-BC1B085794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B8C0B03-308A-4510-98FA-8555BEB11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08/28/2024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8381317-2DD5-4BC2-AC79-D64A673E34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89FE566-EF53-45A9-B451-43DCE8C1C1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203003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DF352B-7D2D-4437-AD2F-7191580E31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220E772-D9DF-4199-A58C-88641D7B5F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351AB94-0794-4EA2-A751-556A0413DE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18217B2-EDC7-4DB8-BF6C-69F10E2513A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C677DF1-970F-482A-BED2-B22F3B4E20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C9CD803-8AAF-4A93-80A4-FE1A222D74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08/28/2024</a:t>
            </a:fld>
            <a:endParaRPr lang="ru-KZ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A85D5C6-B816-4A3C-BC65-849F0137B6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E3CAAA1-B5C1-460B-8D67-7D03E3791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6051362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6432EF-0792-433A-A78A-95B29AB272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DCCD84D-7342-4DE1-8C60-639ED397CB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08/28/2024</a:t>
            </a:fld>
            <a:endParaRPr lang="ru-KZ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DB9EDF5-F31A-4353-B28E-20A7CF468C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1729922-0532-4B1A-8A53-432226BE4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008627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72C4A34-05AA-40F7-8E2A-EAFCB3E251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08/28/2024</a:t>
            </a:fld>
            <a:endParaRPr lang="ru-KZ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1E4FC37-6ACF-4C22-AE29-5F35C7FDD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0271016-844C-43EF-8BC6-E10BFBB3A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2185628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1B8015-1E99-41AB-BCEE-5582DBEC9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5AEFA6D-8FB9-47C5-BBB4-A71A26501D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DE87144-37C8-4779-BC22-2BACAA5DDC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4066729-77C1-4AAC-8D10-FFEEC591F0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08/28/2024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D64DE42-E330-4E96-A32D-A39E62A3D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508C23D-02A6-4008-AD59-6E7386EC9A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2836307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81D72B-24B5-464A-88FF-837938C128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54E91AA-ADA6-4486-97B0-05E8A7E969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0A9EBA2-FE2D-4221-B319-FCE4946C61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68894D3-DFC1-4D68-8AEB-7FCB3EFEC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08/28/2024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AF2C0C5-1B6B-4BE7-B7A5-807220400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C8F624A-F912-40D2-9E2A-9D90FC777F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270097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E2A7DC-818F-483C-BBAF-C7907003D8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5D28DDC-5693-46B1-948C-C5B5CB5E3D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DFF698D-2306-464C-9661-845738AE3E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FB2D89-47D6-4CD3-8C53-E53EF93972D5}" type="datetimeFigureOut">
              <a:rPr lang="ru-KZ" smtClean="0"/>
              <a:t>08/28/2024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7830EBD-8DBF-453C-BA3E-4E43A60526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86EB397-0673-4DC6-B12B-AFACA9A9D1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82085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K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3" Type="http://schemas.openxmlformats.org/officeDocument/2006/relationships/image" Target="../media/image1.png"/><Relationship Id="rId21" Type="http://schemas.openxmlformats.org/officeDocument/2006/relationships/image" Target="../media/image19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Relationship Id="rId22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 descr="Изображение выглядит как растение, дерево, дом, на открытом воздухе&#10;&#10;Автоматически созданное описание">
            <a:extLst>
              <a:ext uri="{FF2B5EF4-FFF2-40B4-BE49-F238E27FC236}">
                <a16:creationId xmlns:a16="http://schemas.microsoft.com/office/drawing/2014/main" id="{87E3333A-828B-3F45-7A6D-611013310B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Google Shape;84;p1">
            <a:extLst>
              <a:ext uri="{FF2B5EF4-FFF2-40B4-BE49-F238E27FC236}">
                <a16:creationId xmlns:a16="http://schemas.microsoft.com/office/drawing/2014/main" id="{B6F99A51-451A-8143-AA71-FF3B3735F8BC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194475" y="0"/>
            <a:ext cx="997525" cy="927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Персонаж">
            <a:extLst>
              <a:ext uri="{FF2B5EF4-FFF2-40B4-BE49-F238E27FC236}">
                <a16:creationId xmlns:a16="http://schemas.microsoft.com/office/drawing/2014/main" id="{1F502E9A-79B6-3E7C-1FD3-EF6834BEB57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2051" y="3676212"/>
            <a:ext cx="2806483" cy="2806483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19145B83-F674-CA27-EE6C-ED9B090CF43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5" r="3945"/>
          <a:stretch/>
        </p:blipFill>
        <p:spPr>
          <a:xfrm>
            <a:off x="-66525" y="6028539"/>
            <a:ext cx="956176" cy="943119"/>
          </a:xfrm>
          <a:prstGeom prst="rect">
            <a:avLst/>
          </a:prstGeom>
        </p:spPr>
      </p:pic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88A1260B-A436-88D3-6D9A-0ECE3C95AEE6}"/>
              </a:ext>
            </a:extLst>
          </p:cNvPr>
          <p:cNvGrpSpPr/>
          <p:nvPr/>
        </p:nvGrpSpPr>
        <p:grpSpPr>
          <a:xfrm>
            <a:off x="741740" y="321116"/>
            <a:ext cx="2398211" cy="5910623"/>
            <a:chOff x="889651" y="-611908"/>
            <a:chExt cx="2749550" cy="6776531"/>
          </a:xfrm>
        </p:grpSpPr>
        <p:sp>
          <p:nvSpPr>
            <p:cNvPr id="2" name="Прямоугольник: скругленные углы 1">
              <a:extLst>
                <a:ext uri="{FF2B5EF4-FFF2-40B4-BE49-F238E27FC236}">
                  <a16:creationId xmlns:a16="http://schemas.microsoft.com/office/drawing/2014/main" id="{D2146C60-0E1C-4AFE-070E-CE333C1266AD}"/>
                </a:ext>
              </a:extLst>
            </p:cNvPr>
            <p:cNvSpPr/>
            <p:nvPr/>
          </p:nvSpPr>
          <p:spPr>
            <a:xfrm>
              <a:off x="889651" y="927050"/>
              <a:ext cx="2749550" cy="5237573"/>
            </a:xfrm>
            <a:prstGeom prst="roundRect">
              <a:avLst/>
            </a:prstGeom>
            <a:solidFill>
              <a:schemeClr val="lt1">
                <a:alpha val="83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001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 dirty="0">
                <a:ln w="0"/>
                <a:solidFill>
                  <a:schemeClr val="bg1"/>
                </a:solidFill>
                <a:effectLst>
                  <a:glow rad="101600">
                    <a:srgbClr val="7030A0">
                      <a:alpha val="60000"/>
                    </a:srgb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endParaRPr>
            </a:p>
          </p:txBody>
        </p:sp>
        <p:sp>
          <p:nvSpPr>
            <p:cNvPr id="3" name="Овал 2">
              <a:extLst>
                <a:ext uri="{FF2B5EF4-FFF2-40B4-BE49-F238E27FC236}">
                  <a16:creationId xmlns:a16="http://schemas.microsoft.com/office/drawing/2014/main" id="{A2D58E91-3370-0A05-7F09-82CC8A0A8E39}"/>
                </a:ext>
              </a:extLst>
            </p:cNvPr>
            <p:cNvSpPr/>
            <p:nvPr/>
          </p:nvSpPr>
          <p:spPr>
            <a:xfrm>
              <a:off x="1045551" y="-611908"/>
              <a:ext cx="2437749" cy="2437749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7030A0"/>
              </a:solidFill>
            </a:ln>
            <a:effectLst>
              <a:glow rad="101600">
                <a:srgbClr val="7030A0">
                  <a:alpha val="60000"/>
                </a:srgbClr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</p:grpSp>
      <p:grpSp>
        <p:nvGrpSpPr>
          <p:cNvPr id="23" name="Группа 22">
            <a:extLst>
              <a:ext uri="{FF2B5EF4-FFF2-40B4-BE49-F238E27FC236}">
                <a16:creationId xmlns:a16="http://schemas.microsoft.com/office/drawing/2014/main" id="{8321296F-FA92-1766-2F3A-5F5D374058F7}"/>
              </a:ext>
            </a:extLst>
          </p:cNvPr>
          <p:cNvGrpSpPr/>
          <p:nvPr/>
        </p:nvGrpSpPr>
        <p:grpSpPr>
          <a:xfrm>
            <a:off x="3400738" y="321116"/>
            <a:ext cx="2398211" cy="5910623"/>
            <a:chOff x="889651" y="-611908"/>
            <a:chExt cx="2749550" cy="6776531"/>
          </a:xfrm>
        </p:grpSpPr>
        <p:sp>
          <p:nvSpPr>
            <p:cNvPr id="25" name="Прямоугольник: скругленные углы 24">
              <a:extLst>
                <a:ext uri="{FF2B5EF4-FFF2-40B4-BE49-F238E27FC236}">
                  <a16:creationId xmlns:a16="http://schemas.microsoft.com/office/drawing/2014/main" id="{90932406-5979-2F56-EC14-54F690B56714}"/>
                </a:ext>
              </a:extLst>
            </p:cNvPr>
            <p:cNvSpPr/>
            <p:nvPr/>
          </p:nvSpPr>
          <p:spPr>
            <a:xfrm>
              <a:off x="889651" y="927050"/>
              <a:ext cx="2749550" cy="5237573"/>
            </a:xfrm>
            <a:prstGeom prst="roundRect">
              <a:avLst/>
            </a:prstGeom>
            <a:solidFill>
              <a:schemeClr val="lt1">
                <a:alpha val="83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001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 dirty="0"/>
            </a:p>
          </p:txBody>
        </p:sp>
        <p:sp>
          <p:nvSpPr>
            <p:cNvPr id="27" name="Овал 26">
              <a:extLst>
                <a:ext uri="{FF2B5EF4-FFF2-40B4-BE49-F238E27FC236}">
                  <a16:creationId xmlns:a16="http://schemas.microsoft.com/office/drawing/2014/main" id="{0531CE98-4352-5EE0-5685-7ADB55ECDE3A}"/>
                </a:ext>
              </a:extLst>
            </p:cNvPr>
            <p:cNvSpPr/>
            <p:nvPr/>
          </p:nvSpPr>
          <p:spPr>
            <a:xfrm>
              <a:off x="1045551" y="-611908"/>
              <a:ext cx="2437749" cy="2437749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7030A0"/>
              </a:solidFill>
            </a:ln>
            <a:effectLst>
              <a:glow rad="101600">
                <a:srgbClr val="7030A0">
                  <a:alpha val="60000"/>
                </a:srgbClr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</p:grpSp>
      <p:grpSp>
        <p:nvGrpSpPr>
          <p:cNvPr id="29" name="Группа 28">
            <a:extLst>
              <a:ext uri="{FF2B5EF4-FFF2-40B4-BE49-F238E27FC236}">
                <a16:creationId xmlns:a16="http://schemas.microsoft.com/office/drawing/2014/main" id="{D87CCFAB-8D56-7F83-35D8-BEA7B9AD25E7}"/>
              </a:ext>
            </a:extLst>
          </p:cNvPr>
          <p:cNvGrpSpPr/>
          <p:nvPr/>
        </p:nvGrpSpPr>
        <p:grpSpPr>
          <a:xfrm>
            <a:off x="6037010" y="321116"/>
            <a:ext cx="2398211" cy="5910623"/>
            <a:chOff x="889651" y="-611908"/>
            <a:chExt cx="2749550" cy="6776531"/>
          </a:xfrm>
        </p:grpSpPr>
        <p:sp>
          <p:nvSpPr>
            <p:cNvPr id="31" name="Прямоугольник: скругленные углы 30">
              <a:extLst>
                <a:ext uri="{FF2B5EF4-FFF2-40B4-BE49-F238E27FC236}">
                  <a16:creationId xmlns:a16="http://schemas.microsoft.com/office/drawing/2014/main" id="{1179BBFF-9BE2-B9D9-15C5-690D28E8B2E7}"/>
                </a:ext>
              </a:extLst>
            </p:cNvPr>
            <p:cNvSpPr/>
            <p:nvPr/>
          </p:nvSpPr>
          <p:spPr>
            <a:xfrm>
              <a:off x="889651" y="927050"/>
              <a:ext cx="2749550" cy="5237573"/>
            </a:xfrm>
            <a:prstGeom prst="roundRect">
              <a:avLst/>
            </a:prstGeom>
            <a:solidFill>
              <a:schemeClr val="lt1">
                <a:alpha val="83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001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 dirty="0"/>
            </a:p>
          </p:txBody>
        </p:sp>
        <p:sp>
          <p:nvSpPr>
            <p:cNvPr id="37" name="Овал 36">
              <a:extLst>
                <a:ext uri="{FF2B5EF4-FFF2-40B4-BE49-F238E27FC236}">
                  <a16:creationId xmlns:a16="http://schemas.microsoft.com/office/drawing/2014/main" id="{3748544E-763E-BA36-40CF-450C36353E7E}"/>
                </a:ext>
              </a:extLst>
            </p:cNvPr>
            <p:cNvSpPr/>
            <p:nvPr/>
          </p:nvSpPr>
          <p:spPr>
            <a:xfrm>
              <a:off x="1045551" y="-611908"/>
              <a:ext cx="2437749" cy="2437749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7030A0"/>
              </a:solidFill>
            </a:ln>
            <a:effectLst>
              <a:glow rad="101600">
                <a:srgbClr val="7030A0">
                  <a:alpha val="60000"/>
                </a:srgbClr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</p:grpSp>
      <p:pic>
        <p:nvPicPr>
          <p:cNvPr id="41" name="Рисунок 40" descr="Изображение выглядит как млекопитающее, Большие кошки, гепард, кот&#10;&#10;Автоматически созданное описание">
            <a:extLst>
              <a:ext uri="{FF2B5EF4-FFF2-40B4-BE49-F238E27FC236}">
                <a16:creationId xmlns:a16="http://schemas.microsoft.com/office/drawing/2014/main" id="{6E0ECF1E-A3BB-1E16-6DB4-93BAF372CB6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8028" y="501423"/>
            <a:ext cx="1722511" cy="1722511"/>
          </a:xfrm>
          <a:prstGeom prst="rect">
            <a:avLst/>
          </a:prstGeom>
        </p:spPr>
      </p:pic>
      <p:pic>
        <p:nvPicPr>
          <p:cNvPr id="44" name="Рисунок 43" descr="Изображение выглядит как графическая вставка, иллюстрация, мультфильм, рисунок&#10;&#10;Автоматически созданное описание">
            <a:extLst>
              <a:ext uri="{FF2B5EF4-FFF2-40B4-BE49-F238E27FC236}">
                <a16:creationId xmlns:a16="http://schemas.microsoft.com/office/drawing/2014/main" id="{8A7E6019-D666-99FE-A095-8DC7F697DE7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8066" y="482373"/>
            <a:ext cx="1803738" cy="1803738"/>
          </a:xfrm>
          <a:prstGeom prst="rect">
            <a:avLst/>
          </a:prstGeom>
        </p:spPr>
      </p:pic>
      <p:pic>
        <p:nvPicPr>
          <p:cNvPr id="48" name="Рисунок 47" descr="Изображение выглядит как графическая вставка, лягушка, Мультфильм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67E41F9E-99DF-E12A-3B88-2748437936E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9178" y="501423"/>
            <a:ext cx="1538572" cy="1765638"/>
          </a:xfrm>
          <a:prstGeom prst="rect">
            <a:avLst/>
          </a:prstGeom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95855F19-9842-493E-C9FC-D04C176C1AB6}"/>
              </a:ext>
            </a:extLst>
          </p:cNvPr>
          <p:cNvSpPr txBox="1"/>
          <p:nvPr/>
        </p:nvSpPr>
        <p:spPr>
          <a:xfrm>
            <a:off x="1208962" y="2427620"/>
            <a:ext cx="14558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000" b="1" dirty="0">
                <a:ln w="0"/>
                <a:solidFill>
                  <a:schemeClr val="bg1"/>
                </a:solidFill>
                <a:effectLst>
                  <a:glow rad="101600">
                    <a:srgbClr val="7030A0">
                      <a:alpha val="60000"/>
                    </a:srgb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Медленно</a:t>
            </a:r>
            <a:endParaRPr lang="ru-UA" sz="2000" b="1" dirty="0">
              <a:ln w="0"/>
              <a:solidFill>
                <a:schemeClr val="bg1"/>
              </a:solidFill>
              <a:effectLst>
                <a:glow rad="101600">
                  <a:srgbClr val="7030A0">
                    <a:alpha val="60000"/>
                  </a:srgbClr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988386D4-51D0-612D-26B7-8E97DD06CF3C}"/>
              </a:ext>
            </a:extLst>
          </p:cNvPr>
          <p:cNvSpPr txBox="1"/>
          <p:nvPr/>
        </p:nvSpPr>
        <p:spPr>
          <a:xfrm>
            <a:off x="4152850" y="2447368"/>
            <a:ext cx="8290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000" b="1" dirty="0">
                <a:ln w="0"/>
                <a:solidFill>
                  <a:schemeClr val="bg1"/>
                </a:solidFill>
                <a:effectLst>
                  <a:glow rad="101600">
                    <a:srgbClr val="7030A0">
                      <a:alpha val="60000"/>
                    </a:srgb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Тихо</a:t>
            </a:r>
            <a:endParaRPr lang="ru-UA" sz="2000" b="1" dirty="0">
              <a:ln w="0"/>
              <a:solidFill>
                <a:schemeClr val="bg1"/>
              </a:solidFill>
              <a:effectLst>
                <a:glow rad="101600">
                  <a:srgbClr val="7030A0">
                    <a:alpha val="60000"/>
                  </a:srgbClr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B8022181-4B93-0A6B-4628-C3B0A42F7295}"/>
              </a:ext>
            </a:extLst>
          </p:cNvPr>
          <p:cNvSpPr txBox="1"/>
          <p:nvPr/>
        </p:nvSpPr>
        <p:spPr>
          <a:xfrm>
            <a:off x="6694139" y="2447368"/>
            <a:ext cx="10839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>
                <a:ln w="0"/>
                <a:solidFill>
                  <a:schemeClr val="bg1"/>
                </a:solidFill>
                <a:effectLst>
                  <a:glow rad="101600">
                    <a:srgbClr val="7030A0">
                      <a:alpha val="60000"/>
                    </a:srgb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Быстро</a:t>
            </a:r>
          </a:p>
        </p:txBody>
      </p:sp>
      <p:pic>
        <p:nvPicPr>
          <p:cNvPr id="59" name="Рисунок 58" descr="Изображение выглядит как мультфильм, графическая вставка, Мультфильм, Анимация&#10;&#10;Автоматически созданное описание">
            <a:extLst>
              <a:ext uri="{FF2B5EF4-FFF2-40B4-BE49-F238E27FC236}">
                <a16:creationId xmlns:a16="http://schemas.microsoft.com/office/drawing/2014/main" id="{9E790EC2-E8A3-23C3-B71F-A8652AE339B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463" y="2755864"/>
            <a:ext cx="1201459" cy="1478718"/>
          </a:xfrm>
          <a:prstGeom prst="rect">
            <a:avLst/>
          </a:prstGeom>
        </p:spPr>
      </p:pic>
      <p:pic>
        <p:nvPicPr>
          <p:cNvPr id="61" name="Рисунок 60" descr="Изображение выглядит как лиса, зарисовка, мультфильм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76E279FC-125B-75F6-CE27-4C18D9ADEBA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3425" y="3289630"/>
            <a:ext cx="1481282" cy="1481282"/>
          </a:xfrm>
          <a:prstGeom prst="rect">
            <a:avLst/>
          </a:prstGeom>
        </p:spPr>
      </p:pic>
      <p:pic>
        <p:nvPicPr>
          <p:cNvPr id="64" name="Рисунок 63" descr="Изображение выглядит как беспозвоночный, морской слизняк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D6600107-8917-F95D-3BEB-51534DB3608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4754" y="4419449"/>
            <a:ext cx="1384647" cy="1903889"/>
          </a:xfrm>
          <a:prstGeom prst="rect">
            <a:avLst/>
          </a:prstGeom>
        </p:spPr>
      </p:pic>
      <p:grpSp>
        <p:nvGrpSpPr>
          <p:cNvPr id="71" name="Группа 70">
            <a:extLst>
              <a:ext uri="{FF2B5EF4-FFF2-40B4-BE49-F238E27FC236}">
                <a16:creationId xmlns:a16="http://schemas.microsoft.com/office/drawing/2014/main" id="{D1759C0A-8791-1803-7455-5A6DCF36605B}"/>
              </a:ext>
            </a:extLst>
          </p:cNvPr>
          <p:cNvGrpSpPr/>
          <p:nvPr/>
        </p:nvGrpSpPr>
        <p:grpSpPr>
          <a:xfrm>
            <a:off x="736347" y="4207231"/>
            <a:ext cx="1476260" cy="1618002"/>
            <a:chOff x="788387" y="4323803"/>
            <a:chExt cx="1183759" cy="1297417"/>
          </a:xfrm>
        </p:grpSpPr>
        <p:pic>
          <p:nvPicPr>
            <p:cNvPr id="56" name="Рисунок 55" descr="Изображение выглядит как транспорт, плавсредство, корабль, рисунок&#10;&#10;Автоматически созданное описание">
              <a:extLst>
                <a:ext uri="{FF2B5EF4-FFF2-40B4-BE49-F238E27FC236}">
                  <a16:creationId xmlns:a16="http://schemas.microsoft.com/office/drawing/2014/main" id="{DAC95550-115F-D233-4F6B-DC48FE4DB300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8387" y="4437461"/>
              <a:ext cx="1183759" cy="1183759"/>
            </a:xfrm>
            <a:prstGeom prst="rect">
              <a:avLst/>
            </a:prstGeom>
          </p:spPr>
        </p:pic>
        <p:cxnSp>
          <p:nvCxnSpPr>
            <p:cNvPr id="68" name="Прямая со стрелкой 67">
              <a:extLst>
                <a:ext uri="{FF2B5EF4-FFF2-40B4-BE49-F238E27FC236}">
                  <a16:creationId xmlns:a16="http://schemas.microsoft.com/office/drawing/2014/main" id="{782C3C16-21C9-0344-87D1-2153F7326DA1}"/>
                </a:ext>
              </a:extLst>
            </p:cNvPr>
            <p:cNvCxnSpPr>
              <a:cxnSpLocks/>
            </p:cNvCxnSpPr>
            <p:nvPr/>
          </p:nvCxnSpPr>
          <p:spPr>
            <a:xfrm>
              <a:off x="889651" y="4323803"/>
              <a:ext cx="336320" cy="644437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77" name="Рисунок 76" descr="Изображение выглядит как зарисовка, искусство, рисунок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6A677B7D-63C5-97A4-31DE-A6AC57E5204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3139" y="3910007"/>
            <a:ext cx="1624270" cy="1624270"/>
          </a:xfrm>
          <a:prstGeom prst="rect">
            <a:avLst/>
          </a:prstGeom>
        </p:spPr>
      </p:pic>
      <p:pic>
        <p:nvPicPr>
          <p:cNvPr id="79" name="Рисунок 78" descr="Изображение выглядит как цветок, лепесток, зарисовка, рисунок&#10;&#10;Автоматически созданное описание">
            <a:extLst>
              <a:ext uri="{FF2B5EF4-FFF2-40B4-BE49-F238E27FC236}">
                <a16:creationId xmlns:a16="http://schemas.microsoft.com/office/drawing/2014/main" id="{600083A0-4C1C-D2F7-2FD5-3C42CCF2938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473" y="2608715"/>
            <a:ext cx="1245418" cy="1245418"/>
          </a:xfrm>
          <a:prstGeom prst="rect">
            <a:avLst/>
          </a:prstGeom>
        </p:spPr>
      </p:pic>
      <p:pic>
        <p:nvPicPr>
          <p:cNvPr id="81" name="Рисунок 80" descr="Изображение выглядит как луна, пространство, Вселенная, планета&#10;&#10;Автоматически созданное описание">
            <a:extLst>
              <a:ext uri="{FF2B5EF4-FFF2-40B4-BE49-F238E27FC236}">
                <a16:creationId xmlns:a16="http://schemas.microsoft.com/office/drawing/2014/main" id="{9D7ACB37-FA50-FC01-5619-254A30FA6982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20" t="1155" r="15002" b="-1155"/>
          <a:stretch/>
        </p:blipFill>
        <p:spPr>
          <a:xfrm>
            <a:off x="4567386" y="3564995"/>
            <a:ext cx="1119417" cy="105835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86" name="Группа 85">
            <a:extLst>
              <a:ext uri="{FF2B5EF4-FFF2-40B4-BE49-F238E27FC236}">
                <a16:creationId xmlns:a16="http://schemas.microsoft.com/office/drawing/2014/main" id="{6AAC51E2-59A0-7AA9-CC78-67A6B57338BE}"/>
              </a:ext>
            </a:extLst>
          </p:cNvPr>
          <p:cNvGrpSpPr/>
          <p:nvPr/>
        </p:nvGrpSpPr>
        <p:grpSpPr>
          <a:xfrm>
            <a:off x="4118494" y="4480394"/>
            <a:ext cx="2041454" cy="2041454"/>
            <a:chOff x="2697373" y="5271926"/>
            <a:chExt cx="2335742" cy="2335742"/>
          </a:xfrm>
        </p:grpSpPr>
        <p:pic>
          <p:nvPicPr>
            <p:cNvPr id="75" name="Рисунок 74" descr="Изображение выглядит как собака, графическая вставка, млекопитающее, Фигурка животного&#10;&#10;Автоматически созданное описание">
              <a:extLst>
                <a:ext uri="{FF2B5EF4-FFF2-40B4-BE49-F238E27FC236}">
                  <a16:creationId xmlns:a16="http://schemas.microsoft.com/office/drawing/2014/main" id="{BE28FB47-2EA2-69A3-3CC7-9F35F7D22701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97373" y="5271926"/>
              <a:ext cx="2335742" cy="2335742"/>
            </a:xfrm>
            <a:prstGeom prst="rect">
              <a:avLst/>
            </a:prstGeom>
          </p:spPr>
        </p:pic>
        <p:cxnSp>
          <p:nvCxnSpPr>
            <p:cNvPr id="82" name="Прямая со стрелкой 81">
              <a:extLst>
                <a:ext uri="{FF2B5EF4-FFF2-40B4-BE49-F238E27FC236}">
                  <a16:creationId xmlns:a16="http://schemas.microsoft.com/office/drawing/2014/main" id="{CF3F9E21-268D-25A2-813E-F7AEA16238B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152851" y="5445627"/>
              <a:ext cx="374919" cy="448985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88" name="Рисунок 87" descr="Изображение выглядит как рисунок, мультфильм, Детское искусство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BA4B2C5E-A804-4659-B5D5-39233756677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7442" y="4781258"/>
            <a:ext cx="1408265" cy="1408265"/>
          </a:xfrm>
          <a:prstGeom prst="rect">
            <a:avLst/>
          </a:prstGeom>
        </p:spPr>
      </p:pic>
      <p:pic>
        <p:nvPicPr>
          <p:cNvPr id="90" name="Рисунок 89" descr="Изображение выглядит как фрукт, апельсин, яблоко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B754D73B-AD35-FC66-BA01-53BD7570FD54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5055" y="3385936"/>
            <a:ext cx="1408265" cy="1408265"/>
          </a:xfrm>
          <a:prstGeom prst="rect">
            <a:avLst/>
          </a:prstGeom>
        </p:spPr>
      </p:pic>
      <p:pic>
        <p:nvPicPr>
          <p:cNvPr id="92" name="Рисунок 91" descr="Изображение выглядит как еда, молочные продукты, крем, десерт&#10;&#10;Автоматически созданное описание">
            <a:extLst>
              <a:ext uri="{FF2B5EF4-FFF2-40B4-BE49-F238E27FC236}">
                <a16:creationId xmlns:a16="http://schemas.microsoft.com/office/drawing/2014/main" id="{15ACA411-A57E-0C27-FDC4-6DBA973337A1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7496" y="4292657"/>
            <a:ext cx="1244237" cy="1244237"/>
          </a:xfrm>
          <a:prstGeom prst="rect">
            <a:avLst/>
          </a:prstGeom>
        </p:spPr>
      </p:pic>
      <p:pic>
        <p:nvPicPr>
          <p:cNvPr id="94" name="Рисунок 93" descr="Изображение выглядит как вакуум, устройство, зарисовка&#10;&#10;Автоматически созданное описание">
            <a:extLst>
              <a:ext uri="{FF2B5EF4-FFF2-40B4-BE49-F238E27FC236}">
                <a16:creationId xmlns:a16="http://schemas.microsoft.com/office/drawing/2014/main" id="{585D4414-847B-3800-C57B-8C75646F8C92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9470" y="2681025"/>
            <a:ext cx="1693867" cy="1693867"/>
          </a:xfrm>
          <a:prstGeom prst="rect">
            <a:avLst/>
          </a:prstGeom>
        </p:spPr>
      </p:pic>
      <p:pic>
        <p:nvPicPr>
          <p:cNvPr id="51" name="Рисунок 50" descr="Изображение выглядит как рисунок, Предметная фотография, кружка&#10;&#10;Автоматически созданное описание">
            <a:extLst>
              <a:ext uri="{FF2B5EF4-FFF2-40B4-BE49-F238E27FC236}">
                <a16:creationId xmlns:a16="http://schemas.microsoft.com/office/drawing/2014/main" id="{FC31AAC1-87B5-5C05-C578-DD8A3B00B5CC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4758" y="1419808"/>
            <a:ext cx="5342785" cy="5438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522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3D28F37C-FB04-455B-BACB-61CD6F260215}"/>
</file>

<file path=customXml/itemProps2.xml><?xml version="1.0" encoding="utf-8"?>
<ds:datastoreItem xmlns:ds="http://schemas.openxmlformats.org/officeDocument/2006/customXml" ds:itemID="{672C88C4-2AAB-4BF8-A8FA-008D141D7855}"/>
</file>

<file path=customXml/itemProps3.xml><?xml version="1.0" encoding="utf-8"?>
<ds:datastoreItem xmlns:ds="http://schemas.openxmlformats.org/officeDocument/2006/customXml" ds:itemID="{67A8F35D-0A10-425C-9488-529168279531}"/>
</file>

<file path=docProps/app.xml><?xml version="1.0" encoding="utf-8"?>
<Properties xmlns="http://schemas.openxmlformats.org/officeDocument/2006/extended-properties" xmlns:vt="http://schemas.openxmlformats.org/officeDocument/2006/docPropsVTypes">
  <TotalTime>559</TotalTime>
  <Words>4</Words>
  <Application>Microsoft Office PowerPoint</Application>
  <PresentationFormat>Широкоэкранный</PresentationFormat>
  <Paragraphs>4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7" baseType="lpstr">
      <vt:lpstr>Aptos</vt:lpstr>
      <vt:lpstr>Arial</vt:lpstr>
      <vt:lpstr>Calibri</vt:lpstr>
      <vt:lpstr>Calibri Light</vt:lpstr>
      <vt:lpstr>Comic Sans MS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Администратор</cp:lastModifiedBy>
  <cp:revision>39</cp:revision>
  <dcterms:created xsi:type="dcterms:W3CDTF">2024-07-21T13:02:50Z</dcterms:created>
  <dcterms:modified xsi:type="dcterms:W3CDTF">2024-08-27T22:52:50Z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