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231630" y="3159760"/>
            <a:ext cx="2884805" cy="288480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CBD683D-AC9C-2966-90BD-42AFC4B5C2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6" y="587577"/>
            <a:ext cx="2276432" cy="17073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76" y="520512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90" y="520512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5" y="624979"/>
            <a:ext cx="1838474" cy="183847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6" y="558999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25" y="1056567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2" y="499137"/>
            <a:ext cx="1962264" cy="209308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32" y="644845"/>
            <a:ext cx="2336536" cy="175240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илиндр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B2E0748-1C39-C316-4FE4-2AC092B346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6" y="606283"/>
            <a:ext cx="1848961" cy="18489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9" y="661504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14" y="947978"/>
            <a:ext cx="1832621" cy="141202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7944956-5DF1-0F52-FC4E-9AE5A68297E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62" y="670505"/>
            <a:ext cx="1511001" cy="17929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5" y="605430"/>
            <a:ext cx="1791817" cy="179181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0" y="460570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0" y="597554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5" y="537214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586221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12" y="454428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1" y="682868"/>
            <a:ext cx="2019445" cy="167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