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20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75"/>
  </p:normalViewPr>
  <p:slideViewPr>
    <p:cSldViewPr snapToGrid="0">
      <p:cViewPr varScale="1">
        <p:scale>
          <a:sx n="111" d="100"/>
          <a:sy n="111" d="100"/>
        </p:scale>
        <p:origin x="7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504A3-E60D-44C0-8B23-F51AEFD30BE3}" type="datetimeFigureOut">
              <a:rPr lang="uk-UA" smtClean="0"/>
              <a:t>18.11.24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CC11B-8E5E-40A5-BC03-5CCEBABE4CB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7384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03FEFF-240D-A6B6-5C3C-267A34F33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EF1BCFC-E6C8-D820-C1C6-74EE33A4DB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1FD1FA2-6EF9-5377-969A-F96C3F7710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5F7A9F0-B00B-CB1A-FA5A-D7B7AA308E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CC11B-8E5E-40A5-BC03-5CCEBABE4CBC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072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6852B7-26DC-7E20-31A7-14A086FEE3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7E93F3F-57C0-1CF4-0283-30FEEBB586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9438C3-EDF3-25CC-D0B1-0C7A7A7AD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1C8DE0-8E55-30AC-C495-860431DB0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209B5D-48BD-38BE-4EBC-CAF6D7BD9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882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66A398-B3A0-D8DB-353B-FC24891E1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3C77C1A-8971-89BF-DD7D-3CB87A4A59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C84187-D2CB-6B0F-64EE-3644697F8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270454-8522-2787-B65E-4593EDACC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9942B9-DAFC-B65F-D3E0-6FE855B27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365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4DEBCA9-1E18-E942-7795-AC2BB2F227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23CE4C-166D-2E54-FFF5-4FF9541B6D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611418-733F-C325-D1BC-029A46974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CF16E8-3A57-D92C-2F21-7D50491F5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3005FF-0B15-2B60-E21E-02B4A5E5C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159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02E8AE-7A65-3055-2F39-A5B1D95B9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D38628-555D-7BDB-E187-15B4993FB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70BACA-95D1-DBC2-6F91-FBDF00D4A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59351C-785C-DAD4-3D82-C1FF157B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F08158-6F5B-7F5E-D59B-5F6D491A6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697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A88D26-016B-DE76-380F-C731D8641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65F5B9-AA1F-EC3D-2FF5-0E2B540BF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BF3954-C7B3-268E-088B-165D13913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082F17-1B24-568C-6FBE-85AB67BE6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C843C1-A474-B987-1421-E7A1B4696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830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42B119-BAB7-04D5-8AF4-B9533FA58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BC8501-FEC9-F1C1-67C4-A8BEFDF81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EE36698-1055-1807-D9F3-68C16CA910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C9942BC-D752-ADC0-73CE-33B0171FE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8942E9-5A12-060A-5BC5-AD342215E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299997-7372-45BC-A1DD-0FE623EA3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349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546E61-AEE8-2EB0-F92C-66ADBEEB2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B52CFB-A873-47D6-D3D5-DDF6C0DA64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5CEB8E2-6A96-9863-52F0-2477C62977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E5C11E0-BFF6-8CE4-E623-03519427A1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61EADEB-0200-BA44-06F2-48EBD6A93D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D77BFC0-CD26-E3B0-CDBF-57BB5049B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3397EF3-0CF8-DBAE-A56B-0CB836344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DA43E5C-8D02-C900-5FD0-CD3FE545D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004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B1693C-375E-B1A8-CC7D-18F4C54B1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C4451CE-0CD1-2578-170B-7D01293FA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E13EA1F-239C-3A09-8D42-C60C5FE45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263935D-FAD1-30D1-9CE5-3BE1516C5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730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95C8A72-390E-1014-A756-4E28F4A66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1F8BBD1-C29E-F5BE-E5F0-98E40BA86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D75FBB7-2635-F40B-FF4D-F3637F7A5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583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BE380B-C83B-39CF-2680-128610EAC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95453A-D923-CAD3-A1BF-AEFB40793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BE0CD34-3972-8737-5AA9-F6A3266556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5E833C-2D42-40D0-CC12-2263144DB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7FBCF24-35E2-07E0-8ECB-72A4859F7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D0D5131-C3D8-D607-0AA0-B567F43FD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959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DB8079-2A55-CA5D-1BE3-4895D5784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B5B01CB-CB7E-11AE-5EDE-C80AA8EE54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70670CD-4188-E4B1-66FB-B1B4A7E820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7FA3AD-7C4C-30AD-D7AB-ECDA87297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9A4018-E381-2ED0-C06E-59583B9B7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83EE1B-3FAF-52E1-6A72-70DFD947E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71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29A50F-BB9D-F1D5-97A2-BB67DABD8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A9A84A-4378-159B-6B54-FFF98B78F6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FAF732-F4BC-6512-DED9-6C7CA4FA7F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AC8B4-5E25-421F-AC17-B216BC7CEB5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8FA1AC-084C-665E-F36E-3068AFA24D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F7472F-275B-B5C1-52AE-7576DBBB5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081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F48457-5CAE-E993-2B36-A6C5E45E2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трава, пейзаж, небо, облако&#10;&#10;Автоматически созданное описание">
            <a:extLst>
              <a:ext uri="{FF2B5EF4-FFF2-40B4-BE49-F238E27FC236}">
                <a16:creationId xmlns:a16="http://schemas.microsoft.com/office/drawing/2014/main" id="{27BE5A4C-0413-F54F-AE73-D07B9C56A5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4014"/>
            <a:ext cx="12192001" cy="6843986"/>
          </a:xfrm>
          <a:prstGeom prst="rect">
            <a:avLst/>
          </a:prstGeom>
        </p:spPr>
      </p:pic>
      <p:sp>
        <p:nvSpPr>
          <p:cNvPr id="7204" name="TextBox 4111">
            <a:extLst>
              <a:ext uri="{FF2B5EF4-FFF2-40B4-BE49-F238E27FC236}">
                <a16:creationId xmlns:a16="http://schemas.microsoft.com/office/drawing/2014/main" id="{76F16156-CA2F-045D-EC01-AB66D5054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7484" y="4844878"/>
            <a:ext cx="184565" cy="646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uk-UA" sz="3600" b="1">
              <a:latin typeface="Comic Sans MS" panose="030F0702030302020204" pitchFamily="66" charset="0"/>
            </a:endParaRPr>
          </a:p>
        </p:txBody>
      </p:sp>
      <p:sp>
        <p:nvSpPr>
          <p:cNvPr id="7196" name="TextBox 4122">
            <a:extLst>
              <a:ext uri="{FF2B5EF4-FFF2-40B4-BE49-F238E27FC236}">
                <a16:creationId xmlns:a16="http://schemas.microsoft.com/office/drawing/2014/main" id="{3FA2AA44-4EE7-A138-8256-C1A05144B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8826" y="4908149"/>
            <a:ext cx="184840" cy="646243"/>
          </a:xfrm>
          <a:prstGeom prst="rect">
            <a:avLst/>
          </a:prstGeom>
          <a:noFill/>
          <a:ln>
            <a:noFill/>
          </a:ln>
          <a:scene3d>
            <a:camera prst="perspectiveRelaxedModerately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uk-UA" sz="3600" b="1">
              <a:latin typeface="Comic Sans MS" panose="030F0702030302020204" pitchFamily="66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907CA68-926D-AD33-FBB8-70335CB636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4" t="43084" r="27288" b="43136"/>
          <a:stretch/>
        </p:blipFill>
        <p:spPr bwMode="auto">
          <a:xfrm>
            <a:off x="426720" y="3885486"/>
            <a:ext cx="5669279" cy="983042"/>
          </a:xfrm>
          <a:prstGeom prst="rect">
            <a:avLst/>
          </a:prstGeom>
          <a:noFill/>
          <a:ln>
            <a:noFill/>
          </a:ln>
          <a:scene3d>
            <a:camera prst="isometricOffAxis1Top">
              <a:rot lat="18075715" lon="18392745" rev="2858552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C77ACBF-92EA-AF39-9326-1D9098A470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6710" y="-66"/>
            <a:ext cx="1977416" cy="19041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95912FA-A025-9AC6-EE3D-BC1012B41F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0713" y="4181128"/>
            <a:ext cx="6352583" cy="52430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439A064-C8DB-00B4-ACA4-609052317F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9766" y="4261506"/>
            <a:ext cx="4817884" cy="52430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C0C4ACC-40CF-35DD-5C8F-C19246BD9B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9766" y="6159048"/>
            <a:ext cx="4970474" cy="52430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6EA7E59-E9EB-2D66-61A5-87EC91D9F2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1810" y="6077474"/>
            <a:ext cx="6352583" cy="52430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8421A8D-BF88-C675-E7D2-BB107D07A7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17774" y="1542558"/>
            <a:ext cx="2425772" cy="242577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9B1E6C-5CD0-DB47-D884-61E020E7F2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04491" y="3270641"/>
            <a:ext cx="1508674" cy="159042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DAE0083-CB64-A84E-067B-B3DEBB0AF80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003" y="3029351"/>
            <a:ext cx="2366353" cy="19465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BE4A9CE-13AC-3F1B-F0DA-3BB93B67B8B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236" y="6008393"/>
            <a:ext cx="6352583" cy="524301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1318F3B8-F42C-6CD7-1507-2951CFBAD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215023" y="1991843"/>
            <a:ext cx="2894623" cy="248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03CBA19-FB76-0FBF-9311-DDCDD4FED55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6738" y="5099080"/>
            <a:ext cx="1584765" cy="1590426"/>
          </a:xfrm>
          <a:prstGeom prst="rect">
            <a:avLst/>
          </a:prstGeom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F234DCA0-8770-F2EF-ECB1-7B706B3DCACE}"/>
              </a:ext>
            </a:extLst>
          </p:cNvPr>
          <p:cNvGrpSpPr/>
          <p:nvPr/>
        </p:nvGrpSpPr>
        <p:grpSpPr>
          <a:xfrm>
            <a:off x="503443" y="4975851"/>
            <a:ext cx="1584765" cy="1590426"/>
            <a:chOff x="770395" y="4637856"/>
            <a:chExt cx="2108425" cy="2232631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5996DF45-AF3A-34B0-17B8-F46815F765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395" y="4960190"/>
              <a:ext cx="1910297" cy="1910297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DE582ADE-0905-683E-A23D-56BA426986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894" y="4637856"/>
              <a:ext cx="1896926" cy="1896926"/>
            </a:xfrm>
            <a:prstGeom prst="rect">
              <a:avLst/>
            </a:prstGeom>
          </p:spPr>
        </p:pic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067B0E-F95E-57C8-323D-53ADB854F64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6860" y="6159047"/>
            <a:ext cx="580703" cy="632409"/>
          </a:xfrm>
          <a:prstGeom prst="rect">
            <a:avLst/>
          </a:prstGeom>
        </p:spPr>
      </p:pic>
      <p:pic>
        <p:nvPicPr>
          <p:cNvPr id="4101" name="Picture 2">
            <a:extLst>
              <a:ext uri="{FF2B5EF4-FFF2-40B4-BE49-F238E27FC236}">
                <a16:creationId xmlns:a16="http://schemas.microsoft.com/office/drawing/2014/main" id="{798B3982-B883-8A95-E37E-BC81175E2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8215719" y="3755897"/>
            <a:ext cx="3385518" cy="285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354134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0.3164 0.0282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20" y="141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641 0.02824 L 0.57916 0.0474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73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44444E-6 L -0.1444 -0.00463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27" y="-231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44 -0.00463 L -0.45937 -0.0194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55" y="-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Марианна Сита</cp:lastModifiedBy>
  <cp:revision>12</cp:revision>
  <dcterms:created xsi:type="dcterms:W3CDTF">2024-11-13T22:48:54Z</dcterms:created>
  <dcterms:modified xsi:type="dcterms:W3CDTF">2024-11-18T19:55:44Z</dcterms:modified>
</cp:coreProperties>
</file>