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4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645" y="2968625"/>
            <a:ext cx="3594100" cy="3594100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2EAE8FC-FAF3-4037-8D70-3DCBD6C5AB95}"/>
</file>

<file path=customXml/itemProps2.xml><?xml version="1.0" encoding="utf-8"?>
<ds:datastoreItem xmlns:ds="http://schemas.openxmlformats.org/officeDocument/2006/customXml" ds:itemID="{0DB5811C-3019-4513-995F-FB01D597BE15}"/>
</file>

<file path=customXml/itemProps3.xml><?xml version="1.0" encoding="utf-8"?>
<ds:datastoreItem xmlns:ds="http://schemas.openxmlformats.org/officeDocument/2006/customXml" ds:itemID="{2676F5CB-3356-460B-B07B-BD18B3CB93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2024-04-24T07:08:00Z</dcterms:created>
  <dcterms:modified xsi:type="dcterms:W3CDTF">2024-12-12T10:20:11Z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