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Ёжик. Пальчиковая игра. ру">
            <a:hlinkClick r:id="" action="ppaction://media"/>
            <a:extLst>
              <a:ext uri="{FF2B5EF4-FFF2-40B4-BE49-F238E27FC236}">
                <a16:creationId xmlns:a16="http://schemas.microsoft.com/office/drawing/2014/main" id="{0BECE48B-7533-5583-E0B9-5DEECB88B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8492DC-C6DC-43D2-BBCA-1FD5B8DA0FCF}"/>
</file>

<file path=customXml/itemProps2.xml><?xml version="1.0" encoding="utf-8"?>
<ds:datastoreItem xmlns:ds="http://schemas.openxmlformats.org/officeDocument/2006/customXml" ds:itemID="{6BD71397-BE39-4001-ACB2-B2ADEA466082}"/>
</file>

<file path=customXml/itemProps3.xml><?xml version="1.0" encoding="utf-8"?>
<ds:datastoreItem xmlns:ds="http://schemas.openxmlformats.org/officeDocument/2006/customXml" ds:itemID="{35E3060B-4132-4DE4-B628-D07E3FB9CE2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2</cp:revision>
  <dcterms:created xsi:type="dcterms:W3CDTF">2024-05-24T08:23:07Z</dcterms:created>
  <dcterms:modified xsi:type="dcterms:W3CDTF">2024-05-24T08:26:07Z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