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177E-6795-463A-92C3-A9DF08F5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F69FF-66E2-4F9D-BB45-1A2740B48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ED1E0-84D1-482A-A738-EC760DC2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C5548-DE76-4C2B-B490-E66BA37B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7D470-2206-4AD5-A007-495DD2A8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9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D6986-92DE-41B7-A701-186A6E65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96ABC-E625-4322-AF7B-8E2CB8266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ECB63-B710-44B1-ABF7-33A87400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CBEF7-02B7-42EE-8972-72CE31BF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06C0D-74DE-42A3-833B-BBB8CC18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6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1A0C0C-B3CE-472E-85E6-96AAA3440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1E002-CEFC-4E8C-98B1-279F1D93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69C4-848B-4A66-B174-27A2C7B6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C8A4D-DDA7-4990-845C-4B70D898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2C0CF-6920-4988-9938-7AF81133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2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1B78-6EBF-4FF2-9249-BC8E0D5E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4E743-C380-4D0B-B9EC-9E52554C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274AA-A7D3-4707-900B-10C7B417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DAC1F-4260-4F56-9D83-8D0F100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FC33E-2760-4775-87DA-FA88308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06FA3-11DA-40C4-8988-5380226B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07304-DF88-41E4-ADF8-834ACADE8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B8BBB-B70F-434B-B8F2-A38A36D2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9537-C0EF-4656-BB48-AA37C7F3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3525E-BBAB-4AC6-B970-166BC502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7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28B96-4A08-4D1B-A4FA-F974274D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545AB-F7B6-4C8C-A9E0-39A7283DE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42B6-9E94-4B7E-B797-ED1A2A71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53769F-2789-408C-AA2C-E9C36DD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F5E4F-25FF-40D4-9004-2FE4BCC0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66FF-74AC-4EC8-A64E-EE773E30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7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4E3CD-1AA0-4FF9-9962-3F13AFB8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8F425-285E-40EC-B2F2-9A25A3DE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A99900-9E24-4018-A78D-C8C2FA1F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1430CF-3810-44FC-89D3-ED00412EB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67197-2007-4636-A83B-822E5C8A0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5C85D-09E1-4130-A981-7A317B2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3EBFFD-9785-4F60-95E6-9B86EDE5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44CC3-9E9C-467C-B950-E4FDD2F2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33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DFCC4-4C3A-4466-927E-16540D4A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E96EED-8669-4AF6-9A96-D9C81ECC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BD9D6-FD03-46C1-B462-787576AA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2748F-843F-4183-B935-9BEDE220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3F02A-C167-4955-BB9B-73C9E92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5F13E2-44D2-4D16-ADD3-59CD56E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A83C-E2D7-4D8A-AC48-21626C0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9277-2053-41DE-8FC7-C1794EC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7B996-9F75-4235-BE8B-67A02495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10A9D-7508-4287-9B60-61391F8AA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49E858-5E9D-4CFE-A9C3-ECC7AFEC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72352D-9164-440F-A423-FC9EA868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F93988-0288-47A4-8E71-A1AF5B0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16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C66B8-B49F-4DB6-9FD4-495A3145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96FAAE-F684-48C0-BA0A-690FC6E71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1DE48-B013-4704-9C92-2589FBFF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25F1F8-C31F-40E7-B3FF-784E71D6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2CD6C-97DB-4BDC-ABA6-FBF965CF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5AEC1-0F5A-48B8-8D60-A4960C1B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95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85B36-775C-48D4-9CC6-9625C7C4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743C9-2E49-42F5-85C2-3494405B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7537-DCC2-4BAD-A4B5-8A11C060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7413C-3BC8-463C-8404-C56D6C14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78C3E-A6CD-4371-89ED-80717352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16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кухн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230C69-036A-4AB0-8A08-4DB9EDCF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37DD5D-BC2B-4113-A678-C12200E19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80" y="3149600"/>
            <a:ext cx="3606800" cy="3606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98F6C2-196D-4B8C-9D40-61DA11F7B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5877560"/>
            <a:ext cx="929640" cy="92964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6FE3A79-9689-4F29-8359-7BB155E1AB97}"/>
              </a:ext>
            </a:extLst>
          </p:cNvPr>
          <p:cNvSpPr/>
          <p:nvPr/>
        </p:nvSpPr>
        <p:spPr>
          <a:xfrm>
            <a:off x="1198880" y="284480"/>
            <a:ext cx="6827520" cy="5842000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22689F-B4A5-4CAB-9E74-594D832DC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12700"/>
            <a:ext cx="6273800" cy="6273800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9C5CB6AD-B430-4601-BE3F-AF4B068B90CA}"/>
              </a:ext>
            </a:extLst>
          </p:cNvPr>
          <p:cNvSpPr/>
          <p:nvPr/>
        </p:nvSpPr>
        <p:spPr>
          <a:xfrm>
            <a:off x="4498340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91756F-D022-42EA-B1EC-8C17EF0CF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59" y="3856990"/>
            <a:ext cx="1178560" cy="11785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996EAA5-1F62-4B92-88D1-CD517FAF2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3889375"/>
            <a:ext cx="1178560" cy="1178560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CE16240A-091F-49AF-B7F6-478069167F33}"/>
              </a:ext>
            </a:extLst>
          </p:cNvPr>
          <p:cNvSpPr/>
          <p:nvPr/>
        </p:nvSpPr>
        <p:spPr>
          <a:xfrm rot="5400000">
            <a:off x="4148553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301AF4-D593-4228-B83B-0DD034EDF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4560" y="3809365"/>
            <a:ext cx="1178560" cy="1178560"/>
          </a:xfrm>
          <a:prstGeom prst="rect">
            <a:avLst/>
          </a:prstGeom>
        </p:spPr>
      </p:pic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18BA10A-D765-4DF2-81B3-E9C7FCB6A89A}"/>
              </a:ext>
            </a:extLst>
          </p:cNvPr>
          <p:cNvSpPr/>
          <p:nvPr/>
        </p:nvSpPr>
        <p:spPr>
          <a:xfrm rot="16200000" flipH="1">
            <a:off x="4777012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B5FDF2-3646-4963-A1A1-6986B39EA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56" y="3889375"/>
            <a:ext cx="1178560" cy="1178560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44618CF-914E-47DD-B8B2-960EF2320736}"/>
              </a:ext>
            </a:extLst>
          </p:cNvPr>
          <p:cNvSpPr/>
          <p:nvPr/>
        </p:nvSpPr>
        <p:spPr>
          <a:xfrm rot="5400000">
            <a:off x="4161509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8AA1A1-74A6-482C-8B71-395BDD588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35" y="3809365"/>
            <a:ext cx="1178560" cy="1178560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10E7B61E-CD0C-43CE-B9F3-FF604CCF4F00}"/>
              </a:ext>
            </a:extLst>
          </p:cNvPr>
          <p:cNvSpPr/>
          <p:nvPr/>
        </p:nvSpPr>
        <p:spPr>
          <a:xfrm rot="16200000" flipH="1">
            <a:off x="477148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53072D-90CF-4CC0-A6FC-F46147A06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3" y="3889375"/>
            <a:ext cx="1178560" cy="1178560"/>
          </a:xfrm>
          <a:prstGeom prst="rect">
            <a:avLst/>
          </a:prstGeom>
        </p:spPr>
      </p:pic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D7D6E18-2ACA-4B50-AB4C-DE9C98CDA5B9}"/>
              </a:ext>
            </a:extLst>
          </p:cNvPr>
          <p:cNvSpPr/>
          <p:nvPr/>
        </p:nvSpPr>
        <p:spPr>
          <a:xfrm rot="5400000">
            <a:off x="4173716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54F14D-2A46-466D-B488-867778552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485" y="3809365"/>
            <a:ext cx="1178560" cy="1178560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3E346F7-DD78-4150-88EE-A254481A73D4}"/>
              </a:ext>
            </a:extLst>
          </p:cNvPr>
          <p:cNvSpPr/>
          <p:nvPr/>
        </p:nvSpPr>
        <p:spPr>
          <a:xfrm rot="16200000" flipH="1">
            <a:off x="478293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098EACF-8D7F-4AC0-A55B-4CC963E798EF}"/>
              </a:ext>
            </a:extLst>
          </p:cNvPr>
          <p:cNvSpPr/>
          <p:nvPr/>
        </p:nvSpPr>
        <p:spPr>
          <a:xfrm>
            <a:off x="4379191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B1E5A599-CEF7-434A-9715-1A4F0A99DC29}"/>
              </a:ext>
            </a:extLst>
          </p:cNvPr>
          <p:cNvSpPr/>
          <p:nvPr/>
        </p:nvSpPr>
        <p:spPr>
          <a:xfrm flipH="1" flipV="1">
            <a:off x="4674153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A751A0-B3C6-4253-99FD-8715A1B94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809365"/>
            <a:ext cx="1178560" cy="11785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BC013-0E73-4B7F-B880-BB705753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41531"/>
            <a:ext cx="1178560" cy="11785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32236-99A0-4204-A1CD-4318CFC8F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786171"/>
            <a:ext cx="1178560" cy="11785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FD6BE5-6644-47AE-BF36-9A0894F19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18337"/>
            <a:ext cx="1178560" cy="11785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44D09A-C21D-4D27-919E-E59948794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6643" y="3307392"/>
            <a:ext cx="1178560" cy="11785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E2911D-53AD-4206-8254-DC20E1E03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7" y="-35200"/>
            <a:ext cx="5994844" cy="57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0039 0.1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0131 0.1240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86 -0.13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0131 0.124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00286 -0.13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A7E7D7-7186-463D-A7A6-4457C2980DF4}"/>
</file>

<file path=customXml/itemProps2.xml><?xml version="1.0" encoding="utf-8"?>
<ds:datastoreItem xmlns:ds="http://schemas.openxmlformats.org/officeDocument/2006/customXml" ds:itemID="{ADC7B5E1-A646-4F27-9AB8-511C2CE24E6D}"/>
</file>

<file path=customXml/itemProps3.xml><?xml version="1.0" encoding="utf-8"?>
<ds:datastoreItem xmlns:ds="http://schemas.openxmlformats.org/officeDocument/2006/customXml" ds:itemID="{8AAA8E60-2F02-494C-BB4A-6E3655BC5D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2025-05-13T10:55:48Z</dcterms:created>
  <dcterms:modified xsi:type="dcterms:W3CDTF">2025-05-13T10:57:13Z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