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7AA5A-F191-804A-A07D-5F83E1A563D8}" v="6" dt="2025-10-13T17:04:44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2BA7AA5A-F191-804A-A07D-5F83E1A563D8}"/>
    <pc:docChg chg="modSld">
      <pc:chgData name="syta.marianna" userId="S::syta.marianna_gmail.com#ext#@slideedu.onmicrosoft.com::df3fcb8e-702e-40fc-ad48-093d0405acb5" providerId="AD" clId="Web-{2BA7AA5A-F191-804A-A07D-5F83E1A563D8}" dt="2025-10-13T17:04:44.522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2BA7AA5A-F191-804A-A07D-5F83E1A563D8}" dt="2025-10-13T17:04:44.522" v="4" actId="1076"/>
        <pc:sldMkLst>
          <pc:docMk/>
          <pc:sldMk cId="3349447450" sldId="262"/>
        </pc:sldMkLst>
        <pc:picChg chg="mod">
          <ac:chgData name="syta.marianna" userId="S::syta.marianna_gmail.com#ext#@slideedu.onmicrosoft.com::df3fcb8e-702e-40fc-ad48-093d0405acb5" providerId="AD" clId="Web-{2BA7AA5A-F191-804A-A07D-5F83E1A563D8}" dt="2025-10-13T17:04:44.522" v="4" actId="1076"/>
          <ac:picMkLst>
            <pc:docMk/>
            <pc:sldMk cId="3349447450" sldId="262"/>
            <ac:picMk id="12" creationId="{8DB219DF-25EB-0CB9-FAB3-9DCAE979B3A7}"/>
          </ac:picMkLst>
        </pc:picChg>
        <pc:picChg chg="mod">
          <ac:chgData name="syta.marianna" userId="S::syta.marianna_gmail.com#ext#@slideedu.onmicrosoft.com::df3fcb8e-702e-40fc-ad48-093d0405acb5" providerId="AD" clId="Web-{2BA7AA5A-F191-804A-A07D-5F83E1A563D8}" dt="2025-10-13T17:04:35.443" v="2"/>
          <ac:picMkLst>
            <pc:docMk/>
            <pc:sldMk cId="3349447450" sldId="262"/>
            <ac:picMk id="32" creationId="{496866C0-4D33-5CA4-9007-2F11E7FBB68F}"/>
          </ac:picMkLst>
        </pc:picChg>
        <pc:picChg chg="mod">
          <ac:chgData name="syta.marianna" userId="S::syta.marianna_gmail.com#ext#@slideedu.onmicrosoft.com::df3fcb8e-702e-40fc-ad48-093d0405acb5" providerId="AD" clId="Web-{2BA7AA5A-F191-804A-A07D-5F83E1A563D8}" dt="2025-10-13T17:04:41.537" v="3" actId="1076"/>
          <ac:picMkLst>
            <pc:docMk/>
            <pc:sldMk cId="3349447450" sldId="262"/>
            <ac:picMk id="1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 descr="Изображение выглядит как выдвижной ящик, комод, мебель, Шкаф для бума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816" y="3068382"/>
            <a:ext cx="1342171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7665" y="2811958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" name="Picture 3" descr="Без назви-1">
            <a:extLst>
              <a:ext uri="{FF2B5EF4-FFF2-40B4-BE49-F238E27FC236}">
                <a16:creationId xmlns:a16="http://schemas.microsoft.com/office/drawing/2014/main" id="{B23543EC-0AA6-66CF-8CC4-273F789811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03" y="2482023"/>
            <a:ext cx="4212204" cy="42122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51" y="1901413"/>
            <a:ext cx="3903548" cy="35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6D944-9E75-4979-AACD-342D5B85464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FF850CB-E98F-429D-B510-4676C74FA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0F072-9544-4FB8-9026-8E2A3C2EC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2024-04-13T20:46:49Z</dcterms:created>
  <dcterms:modified xsi:type="dcterms:W3CDTF">2025-10-13T17:04:46Z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