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CF8A25AB-D202-C61E-5EAF-E82249E1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696" y="4706531"/>
            <a:ext cx="2045704" cy="20457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5549" y="38361"/>
            <a:ext cx="1486631" cy="148663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90" y="3404634"/>
            <a:ext cx="3484722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6605">
            <a:off x="5711100" y="5113177"/>
            <a:ext cx="727213" cy="74435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24" y="1135735"/>
            <a:ext cx="3649912" cy="3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B3CDC-F36B-4874-B59F-210319550B28}"/>
</file>

<file path=customXml/itemProps2.xml><?xml version="1.0" encoding="utf-8"?>
<ds:datastoreItem xmlns:ds="http://schemas.openxmlformats.org/officeDocument/2006/customXml" ds:itemID="{D8E2C786-37FB-4E72-87F0-9F62B057F8C4}"/>
</file>

<file path=customXml/itemProps3.xml><?xml version="1.0" encoding="utf-8"?>
<ds:datastoreItem xmlns:ds="http://schemas.openxmlformats.org/officeDocument/2006/customXml" ds:itemID="{CAE79CAE-16BD-4752-B8F3-CFD5F2A61DFA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2025-01-15T12:36:26Z</dcterms:created>
  <dcterms:modified xsi:type="dcterms:W3CDTF">2025-02-20T18:51:24Z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