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26.png"/><Relationship Id="rId26" Type="http://schemas.openxmlformats.org/officeDocument/2006/relationships/tags" Target="../tags/tag1.xml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23" descr="Изображение выглядит как оружие, нож, Оружие ближнего боя, Лезви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00">
            <a:off x="3355466" y="3056295"/>
            <a:ext cx="2105342" cy="2105342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285079" y="1272541"/>
            <a:ext cx="4067077" cy="4382647"/>
            <a:chOff x="-1797088" y="810911"/>
            <a:chExt cx="4067077" cy="438264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-1200211" y="2170973"/>
              <a:ext cx="2728630" cy="2728630"/>
              <a:chOff x="2667000" y="0"/>
              <a:chExt cx="6858000" cy="6858000"/>
            </a:xfrm>
          </p:grpSpPr>
          <p:pic>
            <p:nvPicPr>
              <p:cNvPr id="25" name="Рисунок 24" descr="Изображение выглядит как платье, зарисовка, мультфильм, Дизайн костюм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рисунок, графическая вставка, иллюстрация, Графи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8839" y="1644653"/>
                <a:ext cx="3123359" cy="3123359"/>
              </a:xfrm>
              <a:prstGeom prst="rect">
                <a:avLst/>
              </a:prstGeom>
            </p:spPr>
          </p:pic>
        </p:grpSp>
        <p:sp>
          <p:nvSpPr>
            <p:cNvPr id="69" name="Прямоугольник 68"/>
            <p:cNvSpPr/>
            <p:nvPr/>
          </p:nvSpPr>
          <p:spPr>
            <a:xfrm>
              <a:off x="-1797088" y="810911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278595" y="1313657"/>
            <a:ext cx="4067077" cy="4382647"/>
            <a:chOff x="-3796962" y="437809"/>
            <a:chExt cx="4067077" cy="4382647"/>
          </a:xfrm>
        </p:grpSpPr>
        <p:pic>
          <p:nvPicPr>
            <p:cNvPr id="34" name="Рисунок 33" descr="Изображение выглядит как Карминный цвет, красный, флаг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7371" y="1785056"/>
              <a:ext cx="2704339" cy="2704339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-3796962" y="437809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09407" y="1323574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20424" y="1295288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67326" y="1214738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281837" y="1267758"/>
            <a:ext cx="4067077" cy="4382647"/>
            <a:chOff x="-4100192" y="1249389"/>
            <a:chExt cx="4067077" cy="4382647"/>
          </a:xfrm>
        </p:grpSpPr>
        <p:pic>
          <p:nvPicPr>
            <p:cNvPr id="33" name="Рисунок 32" descr="Изображение выглядит как круг, беспозвоночный, искусство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8133" y="2987761"/>
              <a:ext cx="2064272" cy="2075326"/>
            </a:xfrm>
            <a:prstGeom prst="rect">
              <a:avLst/>
            </a:prstGeom>
          </p:spPr>
        </p:pic>
        <p:sp>
          <p:nvSpPr>
            <p:cNvPr id="79" name="Прямоугольник 78"/>
            <p:cNvSpPr/>
            <p:nvPr/>
          </p:nvSpPr>
          <p:spPr>
            <a:xfrm>
              <a:off x="-4100192" y="1249389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24771" y="1225964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263437" y="121473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39577" y="1237953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77562" y="1209281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49953" y="1233690"/>
            <a:ext cx="4276833" cy="4387543"/>
            <a:chOff x="6769589" y="2327287"/>
            <a:chExt cx="3608624" cy="3702037"/>
          </a:xfrm>
        </p:grpSpPr>
        <p:pic>
          <p:nvPicPr>
            <p:cNvPr id="5" name="Рисунок 4" descr="Изображение выглядит как фрукт, зеленый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992" y="3599442"/>
              <a:ext cx="1914739" cy="1914739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6769589" y="2327287"/>
              <a:ext cx="3608624" cy="370203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812530" y="2740660"/>
            <a:ext cx="3303905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32E569-CA9E-4900-BE88-1EB5D60CE0BA}"/>
</file>

<file path=customXml/itemProps2.xml><?xml version="1.0" encoding="utf-8"?>
<ds:datastoreItem xmlns:ds="http://schemas.openxmlformats.org/officeDocument/2006/customXml" ds:itemID="{78991BEF-90A2-4F33-85C6-DDB408423E67}"/>
</file>

<file path=customXml/itemProps3.xml><?xml version="1.0" encoding="utf-8"?>
<ds:datastoreItem xmlns:ds="http://schemas.openxmlformats.org/officeDocument/2006/customXml" ds:itemID="{C7005479-5207-4472-A9A9-05554DE365B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2024-05-07T15:03:00Z</dcterms:created>
  <dcterms:modified xsi:type="dcterms:W3CDTF">2025-04-09T16:23:40Z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