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294890" y="1958975"/>
            <a:ext cx="3473450" cy="347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