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196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17.06.2025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F99BB7-D2E1-4DCF-A51B-2E2DDC0E9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9526" y="3758440"/>
            <a:ext cx="2889933" cy="28899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6824" y="4459800"/>
            <a:ext cx="1487212" cy="148721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4903" y="525954"/>
            <a:ext cx="1487212" cy="1487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3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24761" y="39782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93051" y="39782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2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5190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4391" y="491205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7311" y="2704147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798" y="667629"/>
            <a:ext cx="4996242" cy="5090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DD7999-406D-4DA8-AA47-13F3C03C30A7}"/>
</file>

<file path=customXml/itemProps2.xml><?xml version="1.0" encoding="utf-8"?>
<ds:datastoreItem xmlns:ds="http://schemas.openxmlformats.org/officeDocument/2006/customXml" ds:itemID="{B82BB11F-F36D-4A95-B828-E9E692EF5213}"/>
</file>

<file path=customXml/itemProps3.xml><?xml version="1.0" encoding="utf-8"?>
<ds:datastoreItem xmlns:ds="http://schemas.openxmlformats.org/officeDocument/2006/customXml" ds:itemID="{6779DFDE-C3A8-4880-B04C-53F714EA3A94}"/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19</cp:revision>
  <dcterms:created xsi:type="dcterms:W3CDTF">2024-08-08T14:23:55Z</dcterms:created>
  <dcterms:modified xsi:type="dcterms:W3CDTF">2025-06-17T10:35:10Z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