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8435" y="2927350"/>
            <a:ext cx="3756025" cy="37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