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32" y="2548909"/>
            <a:ext cx="4068284" cy="406828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2A5FD490-CB59-7D6E-1B9D-8A16FFE04EEF}"/>
              </a:ext>
            </a:extLst>
          </p:cNvPr>
          <p:cNvGrpSpPr/>
          <p:nvPr/>
        </p:nvGrpSpPr>
        <p:grpSpPr>
          <a:xfrm>
            <a:off x="4368749" y="241656"/>
            <a:ext cx="1371600" cy="1370788"/>
            <a:chOff x="8926463" y="232697"/>
            <a:chExt cx="1371600" cy="1370788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B7C01301-C002-F721-5FB2-F50EC00B7EC4}"/>
                </a:ext>
              </a:extLst>
            </p:cNvPr>
            <p:cNvGrpSpPr/>
            <p:nvPr/>
          </p:nvGrpSpPr>
          <p:grpSpPr>
            <a:xfrm>
              <a:off x="8926463" y="250615"/>
              <a:ext cx="1371600" cy="1352870"/>
              <a:chOff x="8926463" y="250615"/>
              <a:chExt cx="1371600" cy="1352870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D2146C60-0E1C-4AFE-070E-CE333C1266A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DBE5AC-93E8-B12C-73A2-A3D1FC59C553}"/>
                  </a:ext>
                </a:extLst>
              </p:cNvPr>
              <p:cNvSpPr txBox="1"/>
              <p:nvPr/>
            </p:nvSpPr>
            <p:spPr>
              <a:xfrm>
                <a:off x="9188331" y="1193848"/>
                <a:ext cx="8478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е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кой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5" name="Рисунок 14" descr="Изображение выглядит как рождественская елка,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37641F0-BBEC-8EF2-97D1-AA377FF05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8284" y="232697"/>
              <a:ext cx="1106603" cy="1106603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AB7EAF2C-CE09-AE94-DC8D-DEB3F2DF9ABF}"/>
              </a:ext>
            </a:extLst>
          </p:cNvPr>
          <p:cNvGrpSpPr/>
          <p:nvPr/>
        </p:nvGrpSpPr>
        <p:grpSpPr>
          <a:xfrm>
            <a:off x="1288201" y="1872474"/>
            <a:ext cx="1371600" cy="1352870"/>
            <a:chOff x="5845915" y="1863515"/>
            <a:chExt cx="1371600" cy="1352870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7DC31106-D96D-E0F8-E580-F6303FE21DD8}"/>
                </a:ext>
              </a:extLst>
            </p:cNvPr>
            <p:cNvGrpSpPr/>
            <p:nvPr/>
          </p:nvGrpSpPr>
          <p:grpSpPr>
            <a:xfrm>
              <a:off x="5845915" y="1863515"/>
              <a:ext cx="1371600" cy="1352870"/>
              <a:chOff x="5845915" y="1863515"/>
              <a:chExt cx="1371600" cy="1352870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772658F6-DD8B-9E4F-986C-FC6B14A5C79B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ECDB73-8E31-919E-8302-42FB47761CF3}"/>
                  </a:ext>
                </a:extLst>
              </p:cNvPr>
              <p:cNvSpPr txBox="1"/>
              <p:nvPr/>
            </p:nvSpPr>
            <p:spPr>
              <a:xfrm>
                <a:off x="6170066" y="2816275"/>
                <a:ext cx="7237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к</a:t>
                </a:r>
                <a:endParaRPr lang="ru-UA" sz="2000" b="1" dirty="0"/>
              </a:p>
            </p:txBody>
          </p:sp>
        </p:grpSp>
        <p:pic>
          <p:nvPicPr>
            <p:cNvPr id="22" name="Рисунок 21" descr="Изображение выглядит как млекопитающее, волк, соба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14075140-3C65-8696-1B8F-DE70D3901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981" y="1912394"/>
              <a:ext cx="1058094" cy="105809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42BBC8E8-0719-B5C2-054A-85A020AA9610}"/>
              </a:ext>
            </a:extLst>
          </p:cNvPr>
          <p:cNvGrpSpPr/>
          <p:nvPr/>
        </p:nvGrpSpPr>
        <p:grpSpPr>
          <a:xfrm>
            <a:off x="1262426" y="236623"/>
            <a:ext cx="1423147" cy="1375821"/>
            <a:chOff x="5820140" y="227664"/>
            <a:chExt cx="1423147" cy="1375821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5BF5FA8-C9A9-6FF2-C0CA-7B4B151D940F}"/>
                </a:ext>
              </a:extLst>
            </p:cNvPr>
            <p:cNvGrpSpPr/>
            <p:nvPr/>
          </p:nvGrpSpPr>
          <p:grpSpPr>
            <a:xfrm>
              <a:off x="5820140" y="250615"/>
              <a:ext cx="1423147" cy="1352870"/>
              <a:chOff x="5820140" y="250615"/>
              <a:chExt cx="1423147" cy="1352870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2800C681-A286-1692-140D-1835C5EE8A6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5C25D3-3FF2-82C5-0541-0446C98E9EC4}"/>
                  </a:ext>
                </a:extLst>
              </p:cNvPr>
              <p:cNvSpPr txBox="1"/>
              <p:nvPr/>
            </p:nvSpPr>
            <p:spPr>
              <a:xfrm>
                <a:off x="5820140" y="1224626"/>
                <a:ext cx="14231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b="1" dirty="0"/>
                  <a:t>В по</a:t>
                </a:r>
                <a:r>
                  <a:rPr lang="ru-RU" sz="16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1600" b="1" dirty="0"/>
                  <a:t>но</a:t>
                </a:r>
                <a:r>
                  <a:rPr lang="ru-RU" sz="16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1600" b="1" dirty="0"/>
                  <a:t>уние</a:t>
                </a:r>
                <a:endParaRPr lang="ru-UA" sz="1600" b="1" dirty="0"/>
              </a:p>
            </p:txBody>
          </p:sp>
        </p:grpSp>
        <p:pic>
          <p:nvPicPr>
            <p:cNvPr id="26" name="Рисунок 25" descr="Изображение выглядит как круг, золото, Янтарь, желтый&#10;&#10;Автоматически созданное описание">
              <a:extLst>
                <a:ext uri="{FF2B5EF4-FFF2-40B4-BE49-F238E27FC236}">
                  <a16:creationId xmlns:a16="http://schemas.microsoft.com/office/drawing/2014/main" id="{97CAC25E-0E16-384D-57EB-31A87B1E8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4788" y="227664"/>
              <a:ext cx="1233850" cy="1233850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AEAE6AB0-63DE-6FBD-B426-03EC40681448}"/>
              </a:ext>
            </a:extLst>
          </p:cNvPr>
          <p:cNvGrpSpPr/>
          <p:nvPr/>
        </p:nvGrpSpPr>
        <p:grpSpPr>
          <a:xfrm>
            <a:off x="2828475" y="259574"/>
            <a:ext cx="1371600" cy="1352870"/>
            <a:chOff x="7386189" y="250615"/>
            <a:chExt cx="1371600" cy="1352870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51F21BA-E88F-83C3-96A6-6399376CE6C8}"/>
                </a:ext>
              </a:extLst>
            </p:cNvPr>
            <p:cNvGrpSpPr/>
            <p:nvPr/>
          </p:nvGrpSpPr>
          <p:grpSpPr>
            <a:xfrm>
              <a:off x="7386189" y="250615"/>
              <a:ext cx="1371600" cy="1352870"/>
              <a:chOff x="7386189" y="250615"/>
              <a:chExt cx="1371600" cy="1352870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161A972C-5284-802B-555B-1291B48410C6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DCFA62-56B3-1A34-DE20-D612413FD965}"/>
                  </a:ext>
                </a:extLst>
              </p:cNvPr>
              <p:cNvSpPr txBox="1"/>
              <p:nvPr/>
            </p:nvSpPr>
            <p:spPr>
              <a:xfrm>
                <a:off x="7771264" y="1193848"/>
                <a:ext cx="6014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под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9" name="Стрелка: вниз 48">
              <a:extLst>
                <a:ext uri="{FF2B5EF4-FFF2-40B4-BE49-F238E27FC236}">
                  <a16:creationId xmlns:a16="http://schemas.microsoft.com/office/drawing/2014/main" id="{73C35F1E-4541-EAB4-354D-D732C3FCC556}"/>
                </a:ext>
              </a:extLst>
            </p:cNvPr>
            <p:cNvSpPr/>
            <p:nvPr/>
          </p:nvSpPr>
          <p:spPr>
            <a:xfrm>
              <a:off x="7847988" y="542348"/>
              <a:ext cx="447998" cy="651500"/>
            </a:xfrm>
            <a:prstGeom prst="down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362AE62D-A8AF-1EFB-8E22-87A05BB3281E}"/>
              </a:ext>
            </a:extLst>
          </p:cNvPr>
          <p:cNvGrpSpPr/>
          <p:nvPr/>
        </p:nvGrpSpPr>
        <p:grpSpPr>
          <a:xfrm>
            <a:off x="2828475" y="1872474"/>
            <a:ext cx="1371600" cy="1352870"/>
            <a:chOff x="7386189" y="1863515"/>
            <a:chExt cx="1371600" cy="1352870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505FE577-6C7F-84BC-4C00-1B4E74324F1F}"/>
                </a:ext>
              </a:extLst>
            </p:cNvPr>
            <p:cNvGrpSpPr/>
            <p:nvPr/>
          </p:nvGrpSpPr>
          <p:grpSpPr>
            <a:xfrm>
              <a:off x="7386189" y="1863515"/>
              <a:ext cx="1371600" cy="1352870"/>
              <a:chOff x="7386189" y="1863515"/>
              <a:chExt cx="1371600" cy="1352870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43679D1-AED6-5220-667B-C98C6A780AF5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7AFC63-BBEE-8C03-3682-F6EA17436B50}"/>
                  </a:ext>
                </a:extLst>
              </p:cNvPr>
              <p:cNvSpPr txBox="1"/>
              <p:nvPr/>
            </p:nvSpPr>
            <p:spPr>
              <a:xfrm>
                <a:off x="7615291" y="2797539"/>
                <a:ext cx="9133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завоет</a:t>
                </a:r>
                <a:endParaRPr lang="ru-UA" sz="2000" b="1" dirty="0"/>
              </a:p>
            </p:txBody>
          </p:sp>
        </p:grpSp>
        <p:pic>
          <p:nvPicPr>
            <p:cNvPr id="57" name="Рисунок 56" descr="Количество со сплошной заливкой">
              <a:extLst>
                <a:ext uri="{FF2B5EF4-FFF2-40B4-BE49-F238E27FC236}">
                  <a16:creationId xmlns:a16="http://schemas.microsoft.com/office/drawing/2014/main" id="{64144E85-3D63-C868-6AA4-26202F88E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708151" y="2054497"/>
              <a:ext cx="836331" cy="836331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7092398F-5CD9-B8FC-0866-7AEE265526A4}"/>
              </a:ext>
            </a:extLst>
          </p:cNvPr>
          <p:cNvGrpSpPr/>
          <p:nvPr/>
        </p:nvGrpSpPr>
        <p:grpSpPr>
          <a:xfrm>
            <a:off x="1288201" y="3432251"/>
            <a:ext cx="1438125" cy="1405993"/>
            <a:chOff x="5845915" y="3423292"/>
            <a:chExt cx="1438125" cy="1405993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07799359-DE40-6799-4CF7-DC5688D2478E}"/>
                </a:ext>
              </a:extLst>
            </p:cNvPr>
            <p:cNvGrpSpPr/>
            <p:nvPr/>
          </p:nvGrpSpPr>
          <p:grpSpPr>
            <a:xfrm>
              <a:off x="5845915" y="3476415"/>
              <a:ext cx="1371600" cy="1352870"/>
              <a:chOff x="5845915" y="3476415"/>
              <a:chExt cx="1371600" cy="1352870"/>
            </a:xfrm>
          </p:grpSpPr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BD2ECA31-C667-D18E-52C2-376F5F31F856}"/>
                  </a:ext>
                </a:extLst>
              </p:cNvPr>
              <p:cNvSpPr/>
              <p:nvPr/>
            </p:nvSpPr>
            <p:spPr>
              <a:xfrm>
                <a:off x="5845915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432640-9434-9158-982A-43784E1001BD}"/>
                  </a:ext>
                </a:extLst>
              </p:cNvPr>
              <p:cNvSpPr txBox="1"/>
              <p:nvPr/>
            </p:nvSpPr>
            <p:spPr>
              <a:xfrm>
                <a:off x="5978319" y="4415639"/>
                <a:ext cx="11410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Нет 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ося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35" name="Рисунок 34" descr="Изображение выглядит как зарисовка, рисунок, лошадь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8399127-87E3-C770-BAEE-C5700B05E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4788" y="3472356"/>
              <a:ext cx="1141018" cy="1141018"/>
            </a:xfrm>
            <a:prstGeom prst="rect">
              <a:avLst/>
            </a:prstGeom>
          </p:spPr>
        </p:pic>
        <p:sp>
          <p:nvSpPr>
            <p:cNvPr id="62" name="Знак умножения 61">
              <a:extLst>
                <a:ext uri="{FF2B5EF4-FFF2-40B4-BE49-F238E27FC236}">
                  <a16:creationId xmlns:a16="http://schemas.microsoft.com/office/drawing/2014/main" id="{CCFAE6FF-A68A-FC54-1DFC-4B5B206636F0}"/>
                </a:ext>
              </a:extLst>
            </p:cNvPr>
            <p:cNvSpPr/>
            <p:nvPr/>
          </p:nvSpPr>
          <p:spPr>
            <a:xfrm>
              <a:off x="6458540" y="3423292"/>
              <a:ext cx="825500" cy="825500"/>
            </a:xfrm>
            <a:prstGeom prst="mathMultiply">
              <a:avLst>
                <a:gd name="adj1" fmla="val 9097"/>
              </a:avLst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B900A65A-51DD-4755-9C97-B822BE1F7A8E}"/>
              </a:ext>
            </a:extLst>
          </p:cNvPr>
          <p:cNvGrpSpPr/>
          <p:nvPr/>
        </p:nvGrpSpPr>
        <p:grpSpPr>
          <a:xfrm>
            <a:off x="4368749" y="1872474"/>
            <a:ext cx="1371600" cy="1352870"/>
            <a:chOff x="8926463" y="1863515"/>
            <a:chExt cx="1371600" cy="1352870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C6B6B1DC-26BD-2C5E-F5B5-3562981B6722}"/>
                </a:ext>
              </a:extLst>
            </p:cNvPr>
            <p:cNvGrpSpPr/>
            <p:nvPr/>
          </p:nvGrpSpPr>
          <p:grpSpPr>
            <a:xfrm>
              <a:off x="8926463" y="1863515"/>
              <a:ext cx="1371600" cy="1352870"/>
              <a:chOff x="8926463" y="1863515"/>
              <a:chExt cx="1371600" cy="135287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53FA6189-3A0F-E4BC-72A8-7816085C754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4812AA-B73F-8081-0AB7-1E9D98593A14}"/>
                  </a:ext>
                </a:extLst>
              </p:cNvPr>
              <p:cNvSpPr txBox="1"/>
              <p:nvPr/>
            </p:nvSpPr>
            <p:spPr>
              <a:xfrm>
                <a:off x="9087438" y="2794728"/>
                <a:ext cx="10496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на 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уну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79" name="Рисунок 78" descr="Изображение выглядит как сфера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3988C6D1-21B2-1AAA-C361-AD170DBCC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8088" y="1935633"/>
              <a:ext cx="1006993" cy="1006993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BBFEA5F-2745-4573-99BC-C263C97FE3E4}"/>
              </a:ext>
            </a:extLst>
          </p:cNvPr>
          <p:cNvGrpSpPr/>
          <p:nvPr/>
        </p:nvGrpSpPr>
        <p:grpSpPr>
          <a:xfrm>
            <a:off x="1288201" y="5098274"/>
            <a:ext cx="1371600" cy="1352870"/>
            <a:chOff x="5845915" y="5089315"/>
            <a:chExt cx="1371600" cy="1352870"/>
          </a:xfrm>
        </p:grpSpPr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D6A854AE-F877-7722-4236-27B771E73971}"/>
                </a:ext>
              </a:extLst>
            </p:cNvPr>
            <p:cNvGrpSpPr/>
            <p:nvPr/>
          </p:nvGrpSpPr>
          <p:grpSpPr>
            <a:xfrm>
              <a:off x="5845915" y="5089315"/>
              <a:ext cx="1371600" cy="1352870"/>
              <a:chOff x="5845915" y="5089315"/>
              <a:chExt cx="1371600" cy="1352870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8D87BFF2-EE53-BE54-C7D5-93769E0416E5}"/>
                  </a:ext>
                </a:extLst>
              </p:cNvPr>
              <p:cNvSpPr/>
              <p:nvPr/>
            </p:nvSpPr>
            <p:spPr>
              <a:xfrm>
                <a:off x="5845915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7CA049-187C-1C60-2385-77D9AB10771F}"/>
                  </a:ext>
                </a:extLst>
              </p:cNvPr>
              <p:cNvSpPr txBox="1"/>
              <p:nvPr/>
            </p:nvSpPr>
            <p:spPr>
              <a:xfrm>
                <a:off x="6116711" y="6019124"/>
                <a:ext cx="8669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охо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1" name="Рисунок 80" descr="Контур плачущего лица со сплошной заливкой">
              <a:extLst>
                <a:ext uri="{FF2B5EF4-FFF2-40B4-BE49-F238E27FC236}">
                  <a16:creationId xmlns:a16="http://schemas.microsoft.com/office/drawing/2014/main" id="{5C5BFAFB-148F-A513-CB63-94988BE34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073290" y="5206951"/>
              <a:ext cx="914400" cy="914400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6F705F3F-1397-D22C-EA96-A7DDE150E552}"/>
              </a:ext>
            </a:extLst>
          </p:cNvPr>
          <p:cNvGrpSpPr/>
          <p:nvPr/>
        </p:nvGrpSpPr>
        <p:grpSpPr>
          <a:xfrm>
            <a:off x="4368749" y="5098274"/>
            <a:ext cx="1371600" cy="1352870"/>
            <a:chOff x="8926463" y="5089315"/>
            <a:chExt cx="1371600" cy="135287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32E17863-62E0-D50C-BFD4-C94793B15B72}"/>
                </a:ext>
              </a:extLst>
            </p:cNvPr>
            <p:cNvGrpSpPr/>
            <p:nvPr/>
          </p:nvGrpSpPr>
          <p:grpSpPr>
            <a:xfrm>
              <a:off x="8926463" y="5089315"/>
              <a:ext cx="1371600" cy="1352870"/>
              <a:chOff x="8926463" y="3476415"/>
              <a:chExt cx="1371600" cy="1352870"/>
            </a:xfrm>
          </p:grpSpPr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61B8E198-23FE-31EC-5A40-B01F9A160275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CA817F-0A6D-4488-1E26-CDD690E83A1A}"/>
                  </a:ext>
                </a:extLst>
              </p:cNvPr>
              <p:cNvSpPr txBox="1"/>
              <p:nvPr/>
            </p:nvSpPr>
            <p:spPr>
              <a:xfrm>
                <a:off x="9303906" y="4403725"/>
                <a:ext cx="6153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ему</a:t>
                </a:r>
                <a:endParaRPr lang="ru-UA" sz="2000" b="1" dirty="0"/>
              </a:p>
            </p:txBody>
          </p:sp>
        </p:grpSp>
        <p:pic>
          <p:nvPicPr>
            <p:cNvPr id="82" name="Рисунок 81" descr="Изображение выглядит как млекопитающее, волк, соба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731BFC4-4F09-CBEF-15FE-1F0B8B1A6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2923" y="5127492"/>
              <a:ext cx="1058094" cy="1058094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0329627-B0F0-4389-7E45-2D1667BCD769}"/>
              </a:ext>
            </a:extLst>
          </p:cNvPr>
          <p:cNvGrpSpPr/>
          <p:nvPr/>
        </p:nvGrpSpPr>
        <p:grpSpPr>
          <a:xfrm>
            <a:off x="2828475" y="3452139"/>
            <a:ext cx="1432108" cy="1386105"/>
            <a:chOff x="7386189" y="3443180"/>
            <a:chExt cx="1432108" cy="1386105"/>
          </a:xfrm>
        </p:grpSpPr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id="{3468EFBA-A247-E175-0003-03EF13FECF2B}"/>
                </a:ext>
              </a:extLst>
            </p:cNvPr>
            <p:cNvGrpSpPr/>
            <p:nvPr/>
          </p:nvGrpSpPr>
          <p:grpSpPr>
            <a:xfrm>
              <a:off x="7386189" y="3476415"/>
              <a:ext cx="1371600" cy="1352870"/>
              <a:chOff x="7386189" y="3476415"/>
              <a:chExt cx="1371600" cy="1352870"/>
            </a:xfrm>
          </p:grpSpPr>
          <p:grpSp>
            <p:nvGrpSpPr>
              <p:cNvPr id="74" name="Группа 73">
                <a:extLst>
                  <a:ext uri="{FF2B5EF4-FFF2-40B4-BE49-F238E27FC236}">
                    <a16:creationId xmlns:a16="http://schemas.microsoft.com/office/drawing/2014/main" id="{A7C83A5F-7D5E-7AD5-61F7-BDF737FF2659}"/>
                  </a:ext>
                </a:extLst>
              </p:cNvPr>
              <p:cNvGrpSpPr/>
              <p:nvPr/>
            </p:nvGrpSpPr>
            <p:grpSpPr>
              <a:xfrm>
                <a:off x="7386189" y="3476415"/>
                <a:ext cx="1371600" cy="1352870"/>
                <a:chOff x="7386189" y="3476415"/>
                <a:chExt cx="1371600" cy="1352870"/>
              </a:xfrm>
            </p:grpSpPr>
            <p:sp>
              <p:nvSpPr>
                <p:cNvPr id="18" name="Прямоугольник: скругленные углы 17">
                  <a:extLst>
                    <a:ext uri="{FF2B5EF4-FFF2-40B4-BE49-F238E27FC236}">
                      <a16:creationId xmlns:a16="http://schemas.microsoft.com/office/drawing/2014/main" id="{3FCC5AE8-2141-7F74-C343-0BF65B54F822}"/>
                    </a:ext>
                  </a:extLst>
                </p:cNvPr>
                <p:cNvSpPr/>
                <p:nvPr/>
              </p:nvSpPr>
              <p:spPr>
                <a:xfrm>
                  <a:off x="7386189" y="3476415"/>
                  <a:ext cx="1371600" cy="1352870"/>
                </a:xfrm>
                <a:prstGeom prst="roundRect">
                  <a:avLst/>
                </a:prstGeom>
                <a:solidFill>
                  <a:schemeClr val="lt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001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UA" dirty="0"/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EA4E02E-9A16-B6B7-887B-BC8F03F0CDE2}"/>
                    </a:ext>
                  </a:extLst>
                </p:cNvPr>
                <p:cNvSpPr txBox="1"/>
                <p:nvPr/>
              </p:nvSpPr>
              <p:spPr>
                <a:xfrm>
                  <a:off x="7689099" y="4415639"/>
                  <a:ext cx="75212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000" b="1" dirty="0">
                      <a:solidFill>
                        <a:srgbClr val="FF0000"/>
                      </a:solidFill>
                    </a:rPr>
                    <a:t>л</a:t>
                  </a:r>
                  <a:r>
                    <a:rPr lang="ru-RU" sz="2000" b="1" dirty="0"/>
                    <a:t>исы</a:t>
                  </a:r>
                  <a:endParaRPr lang="ru-UA" sz="2000" b="1" dirty="0"/>
                </a:p>
              </p:txBody>
            </p:sp>
          </p:grpSp>
          <p:pic>
            <p:nvPicPr>
              <p:cNvPr id="28" name="Рисунок 27" descr="Изображение выглядит как лиса, зарисовка, мультфильм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D93338C-171F-429F-E7CE-055C8603F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43891" y="3488747"/>
                <a:ext cx="1044828" cy="1044828"/>
              </a:xfrm>
              <a:prstGeom prst="rect">
                <a:avLst/>
              </a:prstGeom>
            </p:spPr>
          </p:pic>
        </p:grpSp>
        <p:sp>
          <p:nvSpPr>
            <p:cNvPr id="17" name="Знак умножения 16">
              <a:extLst>
                <a:ext uri="{FF2B5EF4-FFF2-40B4-BE49-F238E27FC236}">
                  <a16:creationId xmlns:a16="http://schemas.microsoft.com/office/drawing/2014/main" id="{0E3C91B5-6294-B814-05F1-57DF0EECE39B}"/>
                </a:ext>
              </a:extLst>
            </p:cNvPr>
            <p:cNvSpPr/>
            <p:nvPr/>
          </p:nvSpPr>
          <p:spPr>
            <a:xfrm>
              <a:off x="7992797" y="3443180"/>
              <a:ext cx="825500" cy="825500"/>
            </a:xfrm>
            <a:prstGeom prst="mathMultiply">
              <a:avLst>
                <a:gd name="adj1" fmla="val 9097"/>
              </a:avLst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4B0A52B-D3C5-AC18-08E3-6DF0CEDCBAD6}"/>
              </a:ext>
            </a:extLst>
          </p:cNvPr>
          <p:cNvGrpSpPr/>
          <p:nvPr/>
        </p:nvGrpSpPr>
        <p:grpSpPr>
          <a:xfrm>
            <a:off x="4368749" y="3427968"/>
            <a:ext cx="1472827" cy="1410276"/>
            <a:chOff x="8926463" y="3419009"/>
            <a:chExt cx="1472827" cy="1410276"/>
          </a:xfrm>
        </p:grpSpPr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5EF28C57-63AA-A1E7-DEB0-09A96F2A2CB7}"/>
                </a:ext>
              </a:extLst>
            </p:cNvPr>
            <p:cNvGrpSpPr/>
            <p:nvPr/>
          </p:nvGrpSpPr>
          <p:grpSpPr>
            <a:xfrm>
              <a:off x="8926463" y="3476415"/>
              <a:ext cx="1371600" cy="1352870"/>
              <a:chOff x="8926463" y="3476415"/>
              <a:chExt cx="1371600" cy="1352870"/>
            </a:xfrm>
          </p:grpSpPr>
          <p:grpSp>
            <p:nvGrpSpPr>
              <p:cNvPr id="75" name="Группа 74">
                <a:extLst>
                  <a:ext uri="{FF2B5EF4-FFF2-40B4-BE49-F238E27FC236}">
                    <a16:creationId xmlns:a16="http://schemas.microsoft.com/office/drawing/2014/main" id="{60379955-85AF-2FD4-B2E6-A717A85FE01C}"/>
                  </a:ext>
                </a:extLst>
              </p:cNvPr>
              <p:cNvGrpSpPr/>
              <p:nvPr/>
            </p:nvGrpSpPr>
            <p:grpSpPr>
              <a:xfrm>
                <a:off x="8926463" y="3476415"/>
                <a:ext cx="1371600" cy="1352870"/>
                <a:chOff x="8926463" y="3476415"/>
                <a:chExt cx="1371600" cy="1352870"/>
              </a:xfrm>
            </p:grpSpPr>
            <p:sp>
              <p:nvSpPr>
                <p:cNvPr id="16" name="Прямоугольник: скругленные углы 15">
                  <a:extLst>
                    <a:ext uri="{FF2B5EF4-FFF2-40B4-BE49-F238E27FC236}">
                      <a16:creationId xmlns:a16="http://schemas.microsoft.com/office/drawing/2014/main" id="{261C98E8-2945-CC39-1C9C-BED941887BE8}"/>
                    </a:ext>
                  </a:extLst>
                </p:cNvPr>
                <p:cNvSpPr/>
                <p:nvPr/>
              </p:nvSpPr>
              <p:spPr>
                <a:xfrm>
                  <a:off x="8926463" y="3476415"/>
                  <a:ext cx="1371600" cy="1352870"/>
                </a:xfrm>
                <a:prstGeom prst="roundRect">
                  <a:avLst/>
                </a:prstGeom>
                <a:solidFill>
                  <a:schemeClr val="lt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001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UA" dirty="0"/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567F340-0D7D-2B5D-3F00-61E7BEDD1C5E}"/>
                    </a:ext>
                  </a:extLst>
                </p:cNvPr>
                <p:cNvSpPr txBox="1"/>
                <p:nvPr/>
              </p:nvSpPr>
              <p:spPr>
                <a:xfrm>
                  <a:off x="9086091" y="4411257"/>
                  <a:ext cx="105099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000" b="1" dirty="0"/>
                    <a:t>и бе</a:t>
                  </a:r>
                  <a:r>
                    <a:rPr lang="ru-RU" sz="2000" b="1" dirty="0">
                      <a:solidFill>
                        <a:srgbClr val="FF0000"/>
                      </a:solidFill>
                    </a:rPr>
                    <a:t>л</a:t>
                  </a:r>
                  <a:r>
                    <a:rPr lang="ru-RU" sz="2000" b="1" dirty="0"/>
                    <a:t>ки</a:t>
                  </a:r>
                  <a:endParaRPr lang="ru-UA" sz="2000" b="1" dirty="0"/>
                </a:p>
              </p:txBody>
            </p:sp>
          </p:grpSp>
          <p:pic>
            <p:nvPicPr>
              <p:cNvPr id="20" name="Рисунок 19" descr="Изображение выглядит как мультфильм, графическая вставка, Фигурка животног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836CBFD-8481-2DF3-B0DB-202DB699B3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88331" y="3566085"/>
                <a:ext cx="907279" cy="907279"/>
              </a:xfrm>
              <a:prstGeom prst="rect">
                <a:avLst/>
              </a:prstGeom>
            </p:spPr>
          </p:pic>
        </p:grpSp>
        <p:sp>
          <p:nvSpPr>
            <p:cNvPr id="21" name="Знак умножения 20">
              <a:extLst>
                <a:ext uri="{FF2B5EF4-FFF2-40B4-BE49-F238E27FC236}">
                  <a16:creationId xmlns:a16="http://schemas.microsoft.com/office/drawing/2014/main" id="{9EB35CBF-C415-5A71-FC37-50D5B38C8BD7}"/>
                </a:ext>
              </a:extLst>
            </p:cNvPr>
            <p:cNvSpPr/>
            <p:nvPr/>
          </p:nvSpPr>
          <p:spPr>
            <a:xfrm>
              <a:off x="9573790" y="3419009"/>
              <a:ext cx="825500" cy="825500"/>
            </a:xfrm>
            <a:prstGeom prst="mathMultiply">
              <a:avLst>
                <a:gd name="adj1" fmla="val 9097"/>
              </a:avLst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F3D2082-CF61-4D36-7D01-9B5877AD2932}"/>
              </a:ext>
            </a:extLst>
          </p:cNvPr>
          <p:cNvGrpSpPr/>
          <p:nvPr/>
        </p:nvGrpSpPr>
        <p:grpSpPr>
          <a:xfrm>
            <a:off x="2828475" y="5046097"/>
            <a:ext cx="1467789" cy="1405047"/>
            <a:chOff x="7386189" y="5037138"/>
            <a:chExt cx="1467789" cy="1405047"/>
          </a:xfrm>
        </p:grpSpPr>
        <p:grpSp>
          <p:nvGrpSpPr>
            <p:cNvPr id="93" name="Группа 92">
              <a:extLst>
                <a:ext uri="{FF2B5EF4-FFF2-40B4-BE49-F238E27FC236}">
                  <a16:creationId xmlns:a16="http://schemas.microsoft.com/office/drawing/2014/main" id="{8C182E63-B501-B89D-EECC-7F4F26E6E688}"/>
                </a:ext>
              </a:extLst>
            </p:cNvPr>
            <p:cNvGrpSpPr/>
            <p:nvPr/>
          </p:nvGrpSpPr>
          <p:grpSpPr>
            <a:xfrm>
              <a:off x="7386189" y="5089315"/>
              <a:ext cx="1371600" cy="1352870"/>
              <a:chOff x="7386189" y="5089315"/>
              <a:chExt cx="1371600" cy="1352870"/>
            </a:xfrm>
          </p:grpSpPr>
          <p:grpSp>
            <p:nvGrpSpPr>
              <p:cNvPr id="77" name="Группа 76">
                <a:extLst>
                  <a:ext uri="{FF2B5EF4-FFF2-40B4-BE49-F238E27FC236}">
                    <a16:creationId xmlns:a16="http://schemas.microsoft.com/office/drawing/2014/main" id="{F2BBAEB3-2949-99DA-39EB-453E077BA96D}"/>
                  </a:ext>
                </a:extLst>
              </p:cNvPr>
              <p:cNvGrpSpPr/>
              <p:nvPr/>
            </p:nvGrpSpPr>
            <p:grpSpPr>
              <a:xfrm>
                <a:off x="7386189" y="5089315"/>
                <a:ext cx="1371600" cy="1352870"/>
                <a:chOff x="7386189" y="5089315"/>
                <a:chExt cx="1371600" cy="1352870"/>
              </a:xfrm>
            </p:grpSpPr>
            <p:sp>
              <p:nvSpPr>
                <p:cNvPr id="23" name="Прямоугольник: скругленные углы 22">
                  <a:extLst>
                    <a:ext uri="{FF2B5EF4-FFF2-40B4-BE49-F238E27FC236}">
                      <a16:creationId xmlns:a16="http://schemas.microsoft.com/office/drawing/2014/main" id="{6209E15D-77CB-461A-8B2A-91DFC1C88062}"/>
                    </a:ext>
                  </a:extLst>
                </p:cNvPr>
                <p:cNvSpPr/>
                <p:nvPr/>
              </p:nvSpPr>
              <p:spPr>
                <a:xfrm>
                  <a:off x="7386189" y="5089315"/>
                  <a:ext cx="1371600" cy="1352870"/>
                </a:xfrm>
                <a:prstGeom prst="roundRect">
                  <a:avLst/>
                </a:prstGeom>
                <a:solidFill>
                  <a:schemeClr val="lt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001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UA" dirty="0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CECE4A9-AA53-E938-6E22-A732B436D6F5}"/>
                    </a:ext>
                  </a:extLst>
                </p:cNvPr>
                <p:cNvSpPr txBox="1"/>
                <p:nvPr/>
              </p:nvSpPr>
              <p:spPr>
                <a:xfrm>
                  <a:off x="7486415" y="6016625"/>
                  <a:ext cx="11574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000" b="1" dirty="0"/>
                    <a:t> го</a:t>
                  </a:r>
                  <a:r>
                    <a:rPr lang="ru-RU" sz="2000" b="1" dirty="0">
                      <a:solidFill>
                        <a:srgbClr val="FF0000"/>
                      </a:solidFill>
                    </a:rPr>
                    <a:t>л</a:t>
                  </a:r>
                  <a:r>
                    <a:rPr lang="ru-RU" sz="2000" b="1" dirty="0"/>
                    <a:t>одно</a:t>
                  </a:r>
                  <a:endParaRPr lang="ru-UA" sz="2000" b="1" dirty="0">
                    <a:solidFill>
                      <a:srgbClr val="FF0000"/>
                    </a:solidFill>
                  </a:endParaRPr>
                </a:p>
              </p:txBody>
            </p:sp>
          </p:grpSp>
          <p:pic>
            <p:nvPicPr>
              <p:cNvPr id="31" name="Рисунок 30" descr="Изображение выглядит как мультфильм, искусство, иллюстрация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06FF3F0F-1E3A-0E6E-9E42-51141D8F80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1907" y="5110896"/>
                <a:ext cx="1106511" cy="1106511"/>
              </a:xfrm>
              <a:prstGeom prst="rect">
                <a:avLst/>
              </a:prstGeom>
            </p:spPr>
          </p:pic>
        </p:grpSp>
        <p:sp>
          <p:nvSpPr>
            <p:cNvPr id="24" name="Знак умножения 23">
              <a:extLst>
                <a:ext uri="{FF2B5EF4-FFF2-40B4-BE49-F238E27FC236}">
                  <a16:creationId xmlns:a16="http://schemas.microsoft.com/office/drawing/2014/main" id="{0A71F4A9-C2E5-619E-7719-22B1A4FE9A70}"/>
                </a:ext>
              </a:extLst>
            </p:cNvPr>
            <p:cNvSpPr/>
            <p:nvPr/>
          </p:nvSpPr>
          <p:spPr>
            <a:xfrm>
              <a:off x="8028478" y="5037138"/>
              <a:ext cx="825500" cy="825500"/>
            </a:xfrm>
            <a:prstGeom prst="mathMultiply">
              <a:avLst>
                <a:gd name="adj1" fmla="val 9097"/>
              </a:avLst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09" y="491117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18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32</cp:revision>
  <dcterms:created xsi:type="dcterms:W3CDTF">2024-07-21T13:02:50Z</dcterms:created>
  <dcterms:modified xsi:type="dcterms:W3CDTF">2024-08-13T20:18:15Z</dcterms:modified>
</cp:coreProperties>
</file>