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76042" y="671296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-1" fmla="*/ 0 w 8472488"/>
              <a:gd name="connsiteY0-2" fmla="*/ 214312 h 881062"/>
              <a:gd name="connsiteX1-3" fmla="*/ 1214438 w 8472488"/>
              <a:gd name="connsiteY1-4" fmla="*/ 642937 h 881062"/>
              <a:gd name="connsiteX2-5" fmla="*/ 3843338 w 8472488"/>
              <a:gd name="connsiteY2-6" fmla="*/ 742950 h 881062"/>
              <a:gd name="connsiteX3-7" fmla="*/ 6905625 w 8472488"/>
              <a:gd name="connsiteY3-8" fmla="*/ 757237 h 881062"/>
              <a:gd name="connsiteX4-9" fmla="*/ 8472488 w 8472488"/>
              <a:gd name="connsiteY4-10" fmla="*/ 0 h 881062"/>
              <a:gd name="connsiteX0-11" fmla="*/ 0 w 8472488"/>
              <a:gd name="connsiteY0-12" fmla="*/ 214312 h 749300"/>
              <a:gd name="connsiteX1-13" fmla="*/ 1214438 w 8472488"/>
              <a:gd name="connsiteY1-14" fmla="*/ 642937 h 749300"/>
              <a:gd name="connsiteX2-15" fmla="*/ 3843338 w 8472488"/>
              <a:gd name="connsiteY2-16" fmla="*/ 742950 h 749300"/>
              <a:gd name="connsiteX3-17" fmla="*/ 6905625 w 8472488"/>
              <a:gd name="connsiteY3-18" fmla="*/ 604837 h 749300"/>
              <a:gd name="connsiteX4-19" fmla="*/ 8472488 w 8472488"/>
              <a:gd name="connsiteY4-20" fmla="*/ 0 h 749300"/>
              <a:gd name="connsiteX0-21" fmla="*/ 0 w 8472488"/>
              <a:gd name="connsiteY0-22" fmla="*/ 214312 h 749300"/>
              <a:gd name="connsiteX1-23" fmla="*/ 1214438 w 8472488"/>
              <a:gd name="connsiteY1-24" fmla="*/ 642937 h 749300"/>
              <a:gd name="connsiteX2-25" fmla="*/ 3843338 w 8472488"/>
              <a:gd name="connsiteY2-26" fmla="*/ 742950 h 749300"/>
              <a:gd name="connsiteX3-27" fmla="*/ 6905625 w 8472488"/>
              <a:gd name="connsiteY3-28" fmla="*/ 604837 h 749300"/>
              <a:gd name="connsiteX4-29" fmla="*/ 8472488 w 8472488"/>
              <a:gd name="connsiteY4-30" fmla="*/ 0 h 749300"/>
              <a:gd name="connsiteX0-31" fmla="*/ 0 w 8472488"/>
              <a:gd name="connsiteY0-32" fmla="*/ 0 h 783431"/>
              <a:gd name="connsiteX1-33" fmla="*/ 1214438 w 8472488"/>
              <a:gd name="connsiteY1-34" fmla="*/ 657225 h 783431"/>
              <a:gd name="connsiteX2-35" fmla="*/ 3843338 w 8472488"/>
              <a:gd name="connsiteY2-36" fmla="*/ 757238 h 783431"/>
              <a:gd name="connsiteX3-37" fmla="*/ 6905625 w 8472488"/>
              <a:gd name="connsiteY3-38" fmla="*/ 619125 h 783431"/>
              <a:gd name="connsiteX4-39" fmla="*/ 8472488 w 8472488"/>
              <a:gd name="connsiteY4-40" fmla="*/ 14288 h 783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420377" y="4953000"/>
            <a:ext cx="1151623" cy="1447800"/>
            <a:chOff x="2048777" y="4724400"/>
            <a:chExt cx="1151623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8777" y="4970447"/>
              <a:ext cx="1080735" cy="867802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00600" y="4953000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612" y="5076317"/>
              <a:ext cx="1025776" cy="1035389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172200" y="4953000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8546" y="5098711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7467600" y="4953000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4602" y="5105400"/>
              <a:ext cx="945043" cy="986286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1401879">
            <a:off x="7312528" y="3333111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1812" y="3520094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343400" y="3352800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1266" y="3352800"/>
              <a:ext cx="1081754" cy="108175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722901">
            <a:off x="1796611" y="4889577"/>
            <a:ext cx="1334701" cy="1447800"/>
            <a:chOff x="1792074" y="3352800"/>
            <a:chExt cx="133470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2074" y="3389445"/>
              <a:ext cx="1334701" cy="1334701"/>
            </a:xfrm>
            <a:prstGeom prst="rect">
              <a:avLst/>
            </a:prstGeom>
            <a:noFill/>
          </p:spPr>
        </p:pic>
      </p:grpSp>
      <p:pic>
        <p:nvPicPr>
          <p:cNvPr id="3" name="Picture 2" descr="Govorun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38" y="1778346"/>
            <a:ext cx="3046095" cy="3046095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F996D4D-5338-1E2E-DC90-798AF3C74EA8}"/>
              </a:ext>
            </a:extLst>
          </p:cNvPr>
          <p:cNvGrpSpPr/>
          <p:nvPr/>
        </p:nvGrpSpPr>
        <p:grpSpPr>
          <a:xfrm>
            <a:off x="5803765" y="3342636"/>
            <a:ext cx="1226457" cy="1447800"/>
            <a:chOff x="3790444" y="1720445"/>
            <a:chExt cx="1226457" cy="1447800"/>
          </a:xfrm>
        </p:grpSpPr>
        <p:sp>
          <p:nvSpPr>
            <p:cNvPr id="19" name="Пятиугольник 23">
              <a:extLst>
                <a:ext uri="{FF2B5EF4-FFF2-40B4-BE49-F238E27FC236}">
                  <a16:creationId xmlns:a16="http://schemas.microsoft.com/office/drawing/2014/main" id="{47452D4D-F5A7-CCAE-D677-3C672D1B1CC5}"/>
                </a:ext>
              </a:extLst>
            </p:cNvPr>
            <p:cNvSpPr/>
            <p:nvPr/>
          </p:nvSpPr>
          <p:spPr>
            <a:xfrm rot="5400000">
              <a:off x="3638044" y="1872845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1E31BC3E-4E9A-3375-DA90-B1C41973B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44" y="1760297"/>
              <a:ext cx="1226457" cy="122645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91A8FCF-B561-9736-9CA2-954CEC903584}"/>
              </a:ext>
            </a:extLst>
          </p:cNvPr>
          <p:cNvGrpSpPr/>
          <p:nvPr/>
        </p:nvGrpSpPr>
        <p:grpSpPr>
          <a:xfrm>
            <a:off x="9043332" y="4805587"/>
            <a:ext cx="1143000" cy="1447800"/>
            <a:chOff x="10401672" y="5098711"/>
            <a:chExt cx="1143000" cy="1447800"/>
          </a:xfrm>
        </p:grpSpPr>
        <p:sp>
          <p:nvSpPr>
            <p:cNvPr id="15" name="Пятиугольник 3">
              <a:extLst>
                <a:ext uri="{FF2B5EF4-FFF2-40B4-BE49-F238E27FC236}">
                  <a16:creationId xmlns:a16="http://schemas.microsoft.com/office/drawing/2014/main" id="{DE1FA505-BF51-E207-6558-3F6D6EAAD372}"/>
                </a:ext>
              </a:extLst>
            </p:cNvPr>
            <p:cNvSpPr/>
            <p:nvPr/>
          </p:nvSpPr>
          <p:spPr>
            <a:xfrm rot="4671513">
              <a:off x="10249272" y="5251111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2DEC6B9-E80D-79F1-662B-A67FBC07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5444">
              <a:off x="10474662" y="5238299"/>
              <a:ext cx="1029481" cy="1039299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57" y="-1027047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417 -0.5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123 -0.3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-0.327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25 -0.58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375 -0.3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00625 -0.5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C7E9ABA-949F-4162-8839-00EDF59E347E}"/>
</file>

<file path=customXml/itemProps2.xml><?xml version="1.0" encoding="utf-8"?>
<ds:datastoreItem xmlns:ds="http://schemas.openxmlformats.org/officeDocument/2006/customXml" ds:itemID="{B0F47C6D-87B4-4046-A6B1-36C994D2D31B}"/>
</file>

<file path=customXml/itemProps3.xml><?xml version="1.0" encoding="utf-8"?>
<ds:datastoreItem xmlns:ds="http://schemas.openxmlformats.org/officeDocument/2006/customXml" ds:itemID="{F57591DC-E9B8-4B8E-B04C-A297D5C2340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2024-04-15T10:57:00Z</dcterms:created>
  <dcterms:modified xsi:type="dcterms:W3CDTF">2024-12-12T11:10:59Z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3048391962DC4EB38F6736A3BB209530_12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